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2"/>
  </p:notesMasterIdLst>
  <p:sldIdLst>
    <p:sldId id="256" r:id="rId5"/>
    <p:sldId id="259" r:id="rId6"/>
    <p:sldId id="268" r:id="rId7"/>
    <p:sldId id="269" r:id="rId8"/>
    <p:sldId id="270" r:id="rId9"/>
    <p:sldId id="777" r:id="rId10"/>
    <p:sldId id="293" r:id="rId11"/>
    <p:sldId id="595" r:id="rId12"/>
    <p:sldId id="787" r:id="rId13"/>
    <p:sldId id="782" r:id="rId14"/>
    <p:sldId id="783" r:id="rId15"/>
    <p:sldId id="784" r:id="rId16"/>
    <p:sldId id="785" r:id="rId17"/>
    <p:sldId id="786" r:id="rId18"/>
    <p:sldId id="434" r:id="rId19"/>
    <p:sldId id="439" r:id="rId20"/>
    <p:sldId id="558" r:id="rId21"/>
    <p:sldId id="611" r:id="rId22"/>
    <p:sldId id="612" r:id="rId23"/>
    <p:sldId id="624" r:id="rId24"/>
    <p:sldId id="404" r:id="rId25"/>
    <p:sldId id="622" r:id="rId26"/>
    <p:sldId id="680" r:id="rId27"/>
    <p:sldId id="261" r:id="rId28"/>
    <p:sldId id="391" r:id="rId29"/>
    <p:sldId id="393" r:id="rId30"/>
    <p:sldId id="619" r:id="rId31"/>
    <p:sldId id="620" r:id="rId32"/>
    <p:sldId id="621" r:id="rId33"/>
    <p:sldId id="623" r:id="rId34"/>
    <p:sldId id="625" r:id="rId35"/>
    <p:sldId id="627" r:id="rId36"/>
    <p:sldId id="628" r:id="rId37"/>
    <p:sldId id="629" r:id="rId38"/>
    <p:sldId id="636" r:id="rId39"/>
    <p:sldId id="630" r:id="rId40"/>
    <p:sldId id="631" r:id="rId41"/>
    <p:sldId id="633" r:id="rId42"/>
    <p:sldId id="626" r:id="rId43"/>
    <p:sldId id="681" r:id="rId44"/>
    <p:sldId id="751" r:id="rId45"/>
    <p:sldId id="682" r:id="rId46"/>
    <p:sldId id="638" r:id="rId47"/>
    <p:sldId id="640" r:id="rId48"/>
    <p:sldId id="683" r:id="rId49"/>
    <p:sldId id="684" r:id="rId50"/>
    <p:sldId id="685" r:id="rId51"/>
    <p:sldId id="264" r:id="rId52"/>
    <p:sldId id="686" r:id="rId53"/>
    <p:sldId id="687" r:id="rId54"/>
    <p:sldId id="615" r:id="rId55"/>
    <p:sldId id="642" r:id="rId56"/>
    <p:sldId id="644" r:id="rId57"/>
    <p:sldId id="641" r:id="rId58"/>
    <p:sldId id="666" r:id="rId59"/>
    <p:sldId id="668" r:id="rId60"/>
    <p:sldId id="752" r:id="rId61"/>
    <p:sldId id="753" r:id="rId62"/>
    <p:sldId id="754" r:id="rId63"/>
    <p:sldId id="672" r:id="rId64"/>
    <p:sldId id="673" r:id="rId65"/>
    <p:sldId id="674" r:id="rId66"/>
    <p:sldId id="675" r:id="rId67"/>
    <p:sldId id="739" r:id="rId68"/>
    <p:sldId id="755" r:id="rId69"/>
    <p:sldId id="679" r:id="rId70"/>
    <p:sldId id="667" r:id="rId71"/>
    <p:sldId id="759" r:id="rId72"/>
    <p:sldId id="266" r:id="rId73"/>
    <p:sldId id="648" r:id="rId74"/>
    <p:sldId id="649" r:id="rId75"/>
    <p:sldId id="650" r:id="rId76"/>
    <p:sldId id="651" r:id="rId77"/>
    <p:sldId id="652" r:id="rId78"/>
    <p:sldId id="653" r:id="rId79"/>
    <p:sldId id="654" r:id="rId80"/>
    <p:sldId id="655" r:id="rId81"/>
    <p:sldId id="656" r:id="rId82"/>
    <p:sldId id="657" r:id="rId83"/>
    <p:sldId id="658" r:id="rId84"/>
    <p:sldId id="665" r:id="rId85"/>
    <p:sldId id="660" r:id="rId86"/>
    <p:sldId id="661" r:id="rId87"/>
    <p:sldId id="659" r:id="rId88"/>
    <p:sldId id="738" r:id="rId89"/>
    <p:sldId id="662" r:id="rId90"/>
    <p:sldId id="664" r:id="rId91"/>
    <p:sldId id="788" r:id="rId92"/>
    <p:sldId id="789" r:id="rId93"/>
    <p:sldId id="616" r:id="rId94"/>
    <p:sldId id="296" r:id="rId95"/>
    <p:sldId id="692" r:id="rId96"/>
    <p:sldId id="693" r:id="rId97"/>
    <p:sldId id="691" r:id="rId98"/>
    <p:sldId id="694" r:id="rId99"/>
    <p:sldId id="696" r:id="rId100"/>
    <p:sldId id="695" r:id="rId101"/>
    <p:sldId id="700" r:id="rId102"/>
    <p:sldId id="697" r:id="rId103"/>
    <p:sldId id="698" r:id="rId104"/>
    <p:sldId id="699" r:id="rId105"/>
    <p:sldId id="701" r:id="rId106"/>
    <p:sldId id="702" r:id="rId107"/>
    <p:sldId id="703" r:id="rId108"/>
    <p:sldId id="704" r:id="rId109"/>
    <p:sldId id="705" r:id="rId110"/>
    <p:sldId id="706" r:id="rId111"/>
    <p:sldId id="707" r:id="rId112"/>
    <p:sldId id="708" r:id="rId113"/>
    <p:sldId id="709" r:id="rId114"/>
    <p:sldId id="756" r:id="rId115"/>
    <p:sldId id="711" r:id="rId116"/>
    <p:sldId id="780" r:id="rId117"/>
    <p:sldId id="746" r:id="rId118"/>
    <p:sldId id="724" r:id="rId119"/>
    <p:sldId id="741" r:id="rId120"/>
    <p:sldId id="388" r:id="rId121"/>
    <p:sldId id="747" r:id="rId122"/>
    <p:sldId id="743" r:id="rId123"/>
    <p:sldId id="744" r:id="rId124"/>
    <p:sldId id="745" r:id="rId125"/>
    <p:sldId id="258" r:id="rId126"/>
    <p:sldId id="749" r:id="rId127"/>
    <p:sldId id="617" r:id="rId128"/>
    <p:sldId id="298" r:id="rId129"/>
    <p:sldId id="762" r:id="rId130"/>
    <p:sldId id="729" r:id="rId131"/>
    <p:sldId id="730" r:id="rId132"/>
    <p:sldId id="764" r:id="rId133"/>
    <p:sldId id="732" r:id="rId134"/>
    <p:sldId id="731" r:id="rId135"/>
    <p:sldId id="727" r:id="rId136"/>
    <p:sldId id="726" r:id="rId137"/>
    <p:sldId id="765" r:id="rId138"/>
    <p:sldId id="766" r:id="rId139"/>
    <p:sldId id="728" r:id="rId140"/>
    <p:sldId id="757" r:id="rId141"/>
    <p:sldId id="758" r:id="rId142"/>
    <p:sldId id="767" r:id="rId143"/>
    <p:sldId id="768" r:id="rId144"/>
    <p:sldId id="769" r:id="rId145"/>
    <p:sldId id="770" r:id="rId146"/>
    <p:sldId id="618" r:id="rId147"/>
    <p:sldId id="771" r:id="rId148"/>
    <p:sldId id="772" r:id="rId149"/>
    <p:sldId id="781" r:id="rId150"/>
    <p:sldId id="773" r:id="rId151"/>
    <p:sldId id="775" r:id="rId152"/>
    <p:sldId id="776" r:id="rId153"/>
    <p:sldId id="299" r:id="rId154"/>
    <p:sldId id="406" r:id="rId155"/>
    <p:sldId id="646" r:id="rId156"/>
    <p:sldId id="778" r:id="rId157"/>
    <p:sldId id="779" r:id="rId158"/>
    <p:sldId id="571" r:id="rId159"/>
    <p:sldId id="613" r:id="rId160"/>
    <p:sldId id="750" r:id="rId16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777"/>
            <p14:sldId id="293"/>
            <p14:sldId id="595"/>
            <p14:sldId id="787"/>
            <p14:sldId id="782"/>
            <p14:sldId id="783"/>
            <p14:sldId id="784"/>
            <p14:sldId id="785"/>
            <p14:sldId id="786"/>
            <p14:sldId id="434"/>
            <p14:sldId id="439"/>
            <p14:sldId id="558"/>
            <p14:sldId id="611"/>
            <p14:sldId id="612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26"/>
            <p14:sldId id="681"/>
            <p14:sldId id="751"/>
            <p14:sldId id="682"/>
            <p14:sldId id="638"/>
            <p14:sldId id="640"/>
            <p14:sldId id="683"/>
            <p14:sldId id="684"/>
            <p14:sldId id="685"/>
            <p14:sldId id="264"/>
            <p14:sldId id="686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752"/>
            <p14:sldId id="753"/>
            <p14:sldId id="754"/>
            <p14:sldId id="672"/>
            <p14:sldId id="673"/>
            <p14:sldId id="674"/>
            <p14:sldId id="675"/>
            <p14:sldId id="739"/>
            <p14:sldId id="755"/>
            <p14:sldId id="679"/>
            <p14:sldId id="667"/>
            <p14:sldId id="759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65"/>
            <p14:sldId id="660"/>
            <p14:sldId id="661"/>
            <p14:sldId id="659"/>
            <p14:sldId id="738"/>
            <p14:sldId id="662"/>
            <p14:sldId id="664"/>
            <p14:sldId id="788"/>
            <p14:sldId id="789"/>
          </p14:sldIdLst>
        </p14:section>
        <p14:section name="ETL - Step 3" id="{B5C09695-2250-40D5-8080-C01D06D51030}">
          <p14:sldIdLst>
            <p14:sldId id="616"/>
            <p14:sldId id="296"/>
            <p14:sldId id="692"/>
            <p14:sldId id="693"/>
            <p14:sldId id="691"/>
            <p14:sldId id="694"/>
            <p14:sldId id="696"/>
            <p14:sldId id="695"/>
            <p14:sldId id="700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56"/>
            <p14:sldId id="711"/>
            <p14:sldId id="780"/>
            <p14:sldId id="746"/>
            <p14:sldId id="724"/>
            <p14:sldId id="741"/>
            <p14:sldId id="388"/>
            <p14:sldId id="747"/>
            <p14:sldId id="743"/>
            <p14:sldId id="744"/>
            <p14:sldId id="745"/>
            <p14:sldId id="258"/>
            <p14:sldId id="749"/>
          </p14:sldIdLst>
        </p14:section>
        <p14:section name="ETL - Step 4" id="{3C1589BE-DFB2-42EB-A5C6-6DEBBE7B37C2}">
          <p14:sldIdLst>
            <p14:sldId id="617"/>
            <p14:sldId id="298"/>
            <p14:sldId id="762"/>
            <p14:sldId id="729"/>
            <p14:sldId id="730"/>
            <p14:sldId id="764"/>
            <p14:sldId id="732"/>
            <p14:sldId id="731"/>
            <p14:sldId id="727"/>
            <p14:sldId id="726"/>
            <p14:sldId id="765"/>
            <p14:sldId id="766"/>
            <p14:sldId id="728"/>
            <p14:sldId id="757"/>
            <p14:sldId id="758"/>
            <p14:sldId id="767"/>
            <p14:sldId id="768"/>
            <p14:sldId id="769"/>
            <p14:sldId id="770"/>
          </p14:sldIdLst>
        </p14:section>
        <p14:section name="ETL - Step 5" id="{3395ECE8-F181-4294-B49C-FB46DFDD9B0B}">
          <p14:sldIdLst>
            <p14:sldId id="618"/>
            <p14:sldId id="771"/>
            <p14:sldId id="772"/>
            <p14:sldId id="781"/>
            <p14:sldId id="773"/>
            <p14:sldId id="775"/>
            <p14:sldId id="776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778"/>
            <p14:sldId id="779"/>
            <p14:sldId id="571"/>
            <p14:sldId id="613"/>
            <p14:sldId id="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5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8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BF4"/>
    <a:srgbClr val="1B6583"/>
    <a:srgbClr val="A8948D"/>
    <a:srgbClr val="FCCB10"/>
    <a:srgbClr val="1F2234"/>
    <a:srgbClr val="C88AC5"/>
    <a:srgbClr val="CB91C8"/>
    <a:srgbClr val="C17DBE"/>
    <a:srgbClr val="EB6622"/>
    <a:srgbClr val="204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38DF7C-645D-4F25-A441-5B0998A798E5}" v="148" dt="2019-09-13T21:17:26.4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41" autoAdjust="0"/>
    <p:restoredTop sz="88924" autoAdjust="0"/>
  </p:normalViewPr>
  <p:slideViewPr>
    <p:cSldViewPr snapToGrid="0">
      <p:cViewPr varScale="1">
        <p:scale>
          <a:sx n="113" d="100"/>
          <a:sy n="113" d="100"/>
        </p:scale>
        <p:origin x="24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9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presProps" Target="presProps.xml"/><Relationship Id="rId16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ss, Erica [JRDUS]" userId="ea819536-226f-456b-a13b-540442596357" providerId="ADAL" clId="{7038DF7C-645D-4F25-A441-5B0998A798E5}"/>
    <pc:docChg chg="undo redo custSel addSld delSld modSld sldOrd modSection">
      <pc:chgData name="Voss, Erica [JRDUS]" userId="ea819536-226f-456b-a13b-540442596357" providerId="ADAL" clId="{7038DF7C-645D-4F25-A441-5B0998A798E5}" dt="2019-09-13T21:20:03.727" v="4946" actId="2696"/>
      <pc:docMkLst>
        <pc:docMk/>
      </pc:docMkLst>
      <pc:sldChg chg="delSp">
        <pc:chgData name="Voss, Erica [JRDUS]" userId="ea819536-226f-456b-a13b-540442596357" providerId="ADAL" clId="{7038DF7C-645D-4F25-A441-5B0998A798E5}" dt="2019-09-08T15:22:04.126" v="3005" actId="478"/>
        <pc:sldMkLst>
          <pc:docMk/>
          <pc:sldMk cId="3468612788" sldId="256"/>
        </pc:sldMkLst>
        <pc:spChg chg="del">
          <ac:chgData name="Voss, Erica [JRDUS]" userId="ea819536-226f-456b-a13b-540442596357" providerId="ADAL" clId="{7038DF7C-645D-4F25-A441-5B0998A798E5}" dt="2019-09-08T15:22:04.126" v="3005" actId="478"/>
          <ac:spMkLst>
            <pc:docMk/>
            <pc:sldMk cId="3468612788" sldId="256"/>
            <ac:spMk id="3" creationId="{D1F76F70-E2C9-4CD8-A7AB-544D87A081F6}"/>
          </ac:spMkLst>
        </pc:spChg>
      </pc:sldChg>
      <pc:sldChg chg="addSp delSp modSp">
        <pc:chgData name="Voss, Erica [JRDUS]" userId="ea819536-226f-456b-a13b-540442596357" providerId="ADAL" clId="{7038DF7C-645D-4F25-A441-5B0998A798E5}" dt="2019-08-29T20:38:46.468" v="365" actId="27636"/>
        <pc:sldMkLst>
          <pc:docMk/>
          <pc:sldMk cId="2246060044" sldId="258"/>
        </pc:sldMkLst>
        <pc:spChg chg="mod">
          <ac:chgData name="Voss, Erica [JRDUS]" userId="ea819536-226f-456b-a13b-540442596357" providerId="ADAL" clId="{7038DF7C-645D-4F25-A441-5B0998A798E5}" dt="2019-08-29T20:37:58.746" v="346" actId="20577"/>
          <ac:spMkLst>
            <pc:docMk/>
            <pc:sldMk cId="2246060044" sldId="258"/>
            <ac:spMk id="2" creationId="{38209CDD-F29B-9848-83CB-F6BB9029A0D2}"/>
          </ac:spMkLst>
        </pc:spChg>
        <pc:spChg chg="mod">
          <ac:chgData name="Voss, Erica [JRDUS]" userId="ea819536-226f-456b-a13b-540442596357" providerId="ADAL" clId="{7038DF7C-645D-4F25-A441-5B0998A798E5}" dt="2019-08-29T20:38:46.468" v="365" actId="27636"/>
          <ac:spMkLst>
            <pc:docMk/>
            <pc:sldMk cId="2246060044" sldId="258"/>
            <ac:spMk id="3" creationId="{B5DDC763-48C8-8E4B-9610-3DF3BD3A8040}"/>
          </ac:spMkLst>
        </pc:spChg>
        <pc:spChg chg="add del mod">
          <ac:chgData name="Voss, Erica [JRDUS]" userId="ea819536-226f-456b-a13b-540442596357" providerId="ADAL" clId="{7038DF7C-645D-4F25-A441-5B0998A798E5}" dt="2019-08-29T20:34:41.896" v="299"/>
          <ac:spMkLst>
            <pc:docMk/>
            <pc:sldMk cId="2246060044" sldId="258"/>
            <ac:spMk id="8" creationId="{2C5D5EA3-189A-49E9-BEAF-A983FC07B071}"/>
          </ac:spMkLst>
        </pc:spChg>
        <pc:spChg chg="add del mod">
          <ac:chgData name="Voss, Erica [JRDUS]" userId="ea819536-226f-456b-a13b-540442596357" providerId="ADAL" clId="{7038DF7C-645D-4F25-A441-5B0998A798E5}" dt="2019-08-29T20:36:36.863" v="311"/>
          <ac:spMkLst>
            <pc:docMk/>
            <pc:sldMk cId="2246060044" sldId="258"/>
            <ac:spMk id="11" creationId="{3AB6C866-7CD5-4541-9F8B-1EB718E15584}"/>
          </ac:spMkLst>
        </pc:spChg>
        <pc:picChg chg="add del mod">
          <ac:chgData name="Voss, Erica [JRDUS]" userId="ea819536-226f-456b-a13b-540442596357" providerId="ADAL" clId="{7038DF7C-645D-4F25-A441-5B0998A798E5}" dt="2019-08-29T20:34:40.437" v="298"/>
          <ac:picMkLst>
            <pc:docMk/>
            <pc:sldMk cId="2246060044" sldId="258"/>
            <ac:picMk id="7" creationId="{AB168F33-700B-4737-90C7-C3BDFE464DF6}"/>
          </ac:picMkLst>
        </pc:picChg>
        <pc:picChg chg="add del mod">
          <ac:chgData name="Voss, Erica [JRDUS]" userId="ea819536-226f-456b-a13b-540442596357" providerId="ADAL" clId="{7038DF7C-645D-4F25-A441-5B0998A798E5}" dt="2019-08-29T20:36:20.804" v="304" actId="478"/>
          <ac:picMkLst>
            <pc:docMk/>
            <pc:sldMk cId="2246060044" sldId="258"/>
            <ac:picMk id="9" creationId="{E6034446-75D0-4982-BFA1-58E9B292AAB9}"/>
          </ac:picMkLst>
        </pc:picChg>
        <pc:picChg chg="add mod">
          <ac:chgData name="Voss, Erica [JRDUS]" userId="ea819536-226f-456b-a13b-540442596357" providerId="ADAL" clId="{7038DF7C-645D-4F25-A441-5B0998A798E5}" dt="2019-08-29T20:36:31.824" v="310" actId="1076"/>
          <ac:picMkLst>
            <pc:docMk/>
            <pc:sldMk cId="2246060044" sldId="258"/>
            <ac:picMk id="12" creationId="{E324328B-4EDC-462E-AB19-B3F7889CD253}"/>
          </ac:picMkLst>
        </pc:picChg>
      </pc:sldChg>
      <pc:sldChg chg="modSp">
        <pc:chgData name="Voss, Erica [JRDUS]" userId="ea819536-226f-456b-a13b-540442596357" providerId="ADAL" clId="{7038DF7C-645D-4F25-A441-5B0998A798E5}" dt="2019-09-08T16:05:21.819" v="3232" actId="20577"/>
        <pc:sldMkLst>
          <pc:docMk/>
          <pc:sldMk cId="3831726533" sldId="259"/>
        </pc:sldMkLst>
        <pc:spChg chg="mod">
          <ac:chgData name="Voss, Erica [JRDUS]" userId="ea819536-226f-456b-a13b-540442596357" providerId="ADAL" clId="{7038DF7C-645D-4F25-A441-5B0998A798E5}" dt="2019-09-08T16:05:21.819" v="3232" actId="20577"/>
          <ac:spMkLst>
            <pc:docMk/>
            <pc:sldMk cId="3831726533" sldId="259"/>
            <ac:spMk id="5" creationId="{ABC6DDBA-8A53-4085-9731-ED5D79F2EEB0}"/>
          </ac:spMkLst>
        </pc:spChg>
      </pc:sldChg>
      <pc:sldChg chg="modSp">
        <pc:chgData name="Voss, Erica [JRDUS]" userId="ea819536-226f-456b-a13b-540442596357" providerId="ADAL" clId="{7038DF7C-645D-4F25-A441-5B0998A798E5}" dt="2019-08-29T23:27:37.181" v="956" actId="1076"/>
        <pc:sldMkLst>
          <pc:docMk/>
          <pc:sldMk cId="3862130697" sldId="264"/>
        </pc:sldMkLst>
        <pc:spChg chg="mod">
          <ac:chgData name="Voss, Erica [JRDUS]" userId="ea819536-226f-456b-a13b-540442596357" providerId="ADAL" clId="{7038DF7C-645D-4F25-A441-5B0998A798E5}" dt="2019-08-29T23:27:32.457" v="955" actId="27636"/>
          <ac:spMkLst>
            <pc:docMk/>
            <pc:sldMk cId="3862130697" sldId="264"/>
            <ac:spMk id="3" creationId="{49A00F5B-7B10-4DD7-B5E8-C3FFB4AFD678}"/>
          </ac:spMkLst>
        </pc:spChg>
        <pc:picChg chg="mod">
          <ac:chgData name="Voss, Erica [JRDUS]" userId="ea819536-226f-456b-a13b-540442596357" providerId="ADAL" clId="{7038DF7C-645D-4F25-A441-5B0998A798E5}" dt="2019-08-29T23:27:37.181" v="956" actId="1076"/>
          <ac:picMkLst>
            <pc:docMk/>
            <pc:sldMk cId="3862130697" sldId="264"/>
            <ac:picMk id="1026" creationId="{DC91087C-4007-4C4C-889E-E9A7996697E7}"/>
          </ac:picMkLst>
        </pc:picChg>
      </pc:sldChg>
      <pc:sldChg chg="addSp delSp modSp">
        <pc:chgData name="Voss, Erica [JRDUS]" userId="ea819536-226f-456b-a13b-540442596357" providerId="ADAL" clId="{7038DF7C-645D-4F25-A441-5B0998A798E5}" dt="2019-09-13T14:02:44.773" v="4078" actId="1076"/>
        <pc:sldMkLst>
          <pc:docMk/>
          <pc:sldMk cId="887234181" sldId="266"/>
        </pc:sldMkLst>
        <pc:picChg chg="del">
          <ac:chgData name="Voss, Erica [JRDUS]" userId="ea819536-226f-456b-a13b-540442596357" providerId="ADAL" clId="{7038DF7C-645D-4F25-A441-5B0998A798E5}" dt="2019-09-13T14:02:40.003" v="4076" actId="478"/>
          <ac:picMkLst>
            <pc:docMk/>
            <pc:sldMk cId="887234181" sldId="266"/>
            <ac:picMk id="6" creationId="{EF7B07F9-DEDB-4D1B-A528-D3A5BDD3A9BF}"/>
          </ac:picMkLst>
        </pc:picChg>
        <pc:picChg chg="add mod">
          <ac:chgData name="Voss, Erica [JRDUS]" userId="ea819536-226f-456b-a13b-540442596357" providerId="ADAL" clId="{7038DF7C-645D-4F25-A441-5B0998A798E5}" dt="2019-09-13T14:02:44.773" v="4078" actId="1076"/>
          <ac:picMkLst>
            <pc:docMk/>
            <pc:sldMk cId="887234181" sldId="266"/>
            <ac:picMk id="7" creationId="{BB3ED29E-655C-4F30-A4A1-7CC074A5B15B}"/>
          </ac:picMkLst>
        </pc:picChg>
      </pc:sldChg>
      <pc:sldChg chg="addSp delSp modSp">
        <pc:chgData name="Voss, Erica [JRDUS]" userId="ea819536-226f-456b-a13b-540442596357" providerId="ADAL" clId="{7038DF7C-645D-4F25-A441-5B0998A798E5}" dt="2019-09-13T21:18:05.058" v="4945" actId="122"/>
        <pc:sldMkLst>
          <pc:docMk/>
          <pc:sldMk cId="3882064137" sldId="268"/>
        </pc:sldMkLst>
        <pc:spChg chg="del">
          <ac:chgData name="Voss, Erica [JRDUS]" userId="ea819536-226f-456b-a13b-540442596357" providerId="ADAL" clId="{7038DF7C-645D-4F25-A441-5B0998A798E5}" dt="2019-09-08T15:55:01.174" v="3080" actId="478"/>
          <ac:spMkLst>
            <pc:docMk/>
            <pc:sldMk cId="3882064137" sldId="268"/>
            <ac:spMk id="3" creationId="{28DB52A5-1E31-4A66-BD64-F5B794FE580A}"/>
          </ac:spMkLst>
        </pc:spChg>
        <pc:spChg chg="add del mod">
          <ac:chgData name="Voss, Erica [JRDUS]" userId="ea819536-226f-456b-a13b-540442596357" providerId="ADAL" clId="{7038DF7C-645D-4F25-A441-5B0998A798E5}" dt="2019-09-13T14:47:49.321" v="4133" actId="478"/>
          <ac:spMkLst>
            <pc:docMk/>
            <pc:sldMk cId="3882064137" sldId="268"/>
            <ac:spMk id="6" creationId="{3607A86A-417F-426E-A568-7552A2549443}"/>
          </ac:spMkLst>
        </pc:spChg>
        <pc:graphicFrameChg chg="mod modGraphic">
          <ac:chgData name="Voss, Erica [JRDUS]" userId="ea819536-226f-456b-a13b-540442596357" providerId="ADAL" clId="{7038DF7C-645D-4F25-A441-5B0998A798E5}" dt="2019-09-13T21:18:05.058" v="4945" actId="122"/>
          <ac:graphicFrameMkLst>
            <pc:docMk/>
            <pc:sldMk cId="3882064137" sldId="268"/>
            <ac:graphicFrameMk id="5" creationId="{51FA5B81-AF72-4D81-90C2-05A7384E3021}"/>
          </ac:graphicFrameMkLst>
        </pc:graphicFrameChg>
      </pc:sldChg>
      <pc:sldChg chg="addSp delSp modSp">
        <pc:chgData name="Voss, Erica [JRDUS]" userId="ea819536-226f-456b-a13b-540442596357" providerId="ADAL" clId="{7038DF7C-645D-4F25-A441-5B0998A798E5}" dt="2019-09-04T14:50:12.494" v="1230" actId="1076"/>
        <pc:sldMkLst>
          <pc:docMk/>
          <pc:sldMk cId="2066643066" sldId="269"/>
        </pc:sldMkLst>
        <pc:picChg chg="mod">
          <ac:chgData name="Voss, Erica [JRDUS]" userId="ea819536-226f-456b-a13b-540442596357" providerId="ADAL" clId="{7038DF7C-645D-4F25-A441-5B0998A798E5}" dt="2019-08-29T20:13:18.199" v="47" actId="1076"/>
          <ac:picMkLst>
            <pc:docMk/>
            <pc:sldMk cId="2066643066" sldId="269"/>
            <ac:picMk id="3" creationId="{15DA4741-AEF5-40A4-9941-E2F46A9A8987}"/>
          </ac:picMkLst>
        </pc:picChg>
        <pc:picChg chg="del">
          <ac:chgData name="Voss, Erica [JRDUS]" userId="ea819536-226f-456b-a13b-540442596357" providerId="ADAL" clId="{7038DF7C-645D-4F25-A441-5B0998A798E5}" dt="2019-08-29T20:12:56.998" v="40" actId="478"/>
          <ac:picMkLst>
            <pc:docMk/>
            <pc:sldMk cId="2066643066" sldId="269"/>
            <ac:picMk id="5" creationId="{601D0095-5A0D-4807-8A28-D56801CC5747}"/>
          </ac:picMkLst>
        </pc:picChg>
        <pc:picChg chg="add mod">
          <ac:chgData name="Voss, Erica [JRDUS]" userId="ea819536-226f-456b-a13b-540442596357" providerId="ADAL" clId="{7038DF7C-645D-4F25-A441-5B0998A798E5}" dt="2019-09-04T14:50:12.494" v="1230" actId="1076"/>
          <ac:picMkLst>
            <pc:docMk/>
            <pc:sldMk cId="2066643066" sldId="269"/>
            <ac:picMk id="6" creationId="{27F6A4DA-4F67-4EDB-9915-B85BAAEC2583}"/>
          </ac:picMkLst>
        </pc:picChg>
        <pc:picChg chg="mod">
          <ac:chgData name="Voss, Erica [JRDUS]" userId="ea819536-226f-456b-a13b-540442596357" providerId="ADAL" clId="{7038DF7C-645D-4F25-A441-5B0998A798E5}" dt="2019-08-29T20:13:25.152" v="49" actId="1076"/>
          <ac:picMkLst>
            <pc:docMk/>
            <pc:sldMk cId="2066643066" sldId="269"/>
            <ac:picMk id="1026" creationId="{48832198-D11A-466F-A7FA-E6D50BF2676E}"/>
          </ac:picMkLst>
        </pc:picChg>
        <pc:picChg chg="add mod">
          <ac:chgData name="Voss, Erica [JRDUS]" userId="ea819536-226f-456b-a13b-540442596357" providerId="ADAL" clId="{7038DF7C-645D-4F25-A441-5B0998A798E5}" dt="2019-08-29T20:13:41.036" v="56" actId="1076"/>
          <ac:picMkLst>
            <pc:docMk/>
            <pc:sldMk cId="2066643066" sldId="269"/>
            <ac:picMk id="2050" creationId="{2DA23DE3-A2DA-43C7-985D-48CBD96E6562}"/>
          </ac:picMkLst>
        </pc:picChg>
      </pc:sldChg>
      <pc:sldChg chg="modSp">
        <pc:chgData name="Voss, Erica [JRDUS]" userId="ea819536-226f-456b-a13b-540442596357" providerId="ADAL" clId="{7038DF7C-645D-4F25-A441-5B0998A798E5}" dt="2019-09-13T14:59:01.820" v="4321" actId="20577"/>
        <pc:sldMkLst>
          <pc:docMk/>
          <pc:sldMk cId="1909835399" sldId="270"/>
        </pc:sldMkLst>
        <pc:spChg chg="mod">
          <ac:chgData name="Voss, Erica [JRDUS]" userId="ea819536-226f-456b-a13b-540442596357" providerId="ADAL" clId="{7038DF7C-645D-4F25-A441-5B0998A798E5}" dt="2019-09-13T14:59:01.820" v="4321" actId="20577"/>
          <ac:spMkLst>
            <pc:docMk/>
            <pc:sldMk cId="1909835399" sldId="270"/>
            <ac:spMk id="246" creationId="{00000000-0000-0000-0000-000000000000}"/>
          </ac:spMkLst>
        </pc:spChg>
      </pc:sldChg>
      <pc:sldChg chg="delSp modSp">
        <pc:chgData name="Voss, Erica [JRDUS]" userId="ea819536-226f-456b-a13b-540442596357" providerId="ADAL" clId="{7038DF7C-645D-4F25-A441-5B0998A798E5}" dt="2019-09-13T14:13:11.544" v="4130" actId="478"/>
        <pc:sldMkLst>
          <pc:docMk/>
          <pc:sldMk cId="2771003171" sldId="293"/>
        </pc:sldMkLst>
        <pc:spChg chg="del mod">
          <ac:chgData name="Voss, Erica [JRDUS]" userId="ea819536-226f-456b-a13b-540442596357" providerId="ADAL" clId="{7038DF7C-645D-4F25-A441-5B0998A798E5}" dt="2019-09-13T14:13:11.544" v="4130" actId="478"/>
          <ac:spMkLst>
            <pc:docMk/>
            <pc:sldMk cId="2771003171" sldId="293"/>
            <ac:spMk id="42" creationId="{B026A144-F7D6-401C-AD7B-D258454AABA7}"/>
          </ac:spMkLst>
        </pc:spChg>
      </pc:sldChg>
      <pc:sldChg chg="addSp delSp modSp modAnim">
        <pc:chgData name="Voss, Erica [JRDUS]" userId="ea819536-226f-456b-a13b-540442596357" providerId="ADAL" clId="{7038DF7C-645D-4F25-A441-5B0998A798E5}" dt="2019-09-09T13:21:37.424" v="3955"/>
        <pc:sldMkLst>
          <pc:docMk/>
          <pc:sldMk cId="3955167594" sldId="298"/>
        </pc:sldMkLst>
        <pc:spChg chg="mod">
          <ac:chgData name="Voss, Erica [JRDUS]" userId="ea819536-226f-456b-a13b-540442596357" providerId="ADAL" clId="{7038DF7C-645D-4F25-A441-5B0998A798E5}" dt="2019-09-06T18:54:27.667" v="1856" actId="20577"/>
          <ac:spMkLst>
            <pc:docMk/>
            <pc:sldMk cId="3955167594" sldId="298"/>
            <ac:spMk id="3" creationId="{9754BA0A-2256-4F86-94E6-E60DFFCB6F65}"/>
          </ac:spMkLst>
        </pc:spChg>
        <pc:spChg chg="add del mod">
          <ac:chgData name="Voss, Erica [JRDUS]" userId="ea819536-226f-456b-a13b-540442596357" providerId="ADAL" clId="{7038DF7C-645D-4F25-A441-5B0998A798E5}" dt="2019-09-06T19:00:45.917" v="1955" actId="20577"/>
          <ac:spMkLst>
            <pc:docMk/>
            <pc:sldMk cId="3955167594" sldId="298"/>
            <ac:spMk id="9" creationId="{665074D3-3022-427E-98A0-0835243775AF}"/>
          </ac:spMkLst>
        </pc:spChg>
        <pc:picChg chg="mod">
          <ac:chgData name="Voss, Erica [JRDUS]" userId="ea819536-226f-456b-a13b-540442596357" providerId="ADAL" clId="{7038DF7C-645D-4F25-A441-5B0998A798E5}" dt="2019-09-06T18:53:46.195" v="1823" actId="1076"/>
          <ac:picMkLst>
            <pc:docMk/>
            <pc:sldMk cId="3955167594" sldId="298"/>
            <ac:picMk id="5" creationId="{7C74CDD8-A80F-47D9-896E-2A0A20820B55}"/>
          </ac:picMkLst>
        </pc:picChg>
        <pc:picChg chg="add del mod">
          <ac:chgData name="Voss, Erica [JRDUS]" userId="ea819536-226f-456b-a13b-540442596357" providerId="ADAL" clId="{7038DF7C-645D-4F25-A441-5B0998A798E5}" dt="2019-09-06T18:55:27.698" v="1868" actId="478"/>
          <ac:picMkLst>
            <pc:docMk/>
            <pc:sldMk cId="3955167594" sldId="298"/>
            <ac:picMk id="7" creationId="{232C6A1E-B5D5-4554-AAAC-498C0A99F3DC}"/>
          </ac:picMkLst>
        </pc:picChg>
        <pc:picChg chg="mod">
          <ac:chgData name="Voss, Erica [JRDUS]" userId="ea819536-226f-456b-a13b-540442596357" providerId="ADAL" clId="{7038DF7C-645D-4F25-A441-5B0998A798E5}" dt="2019-09-06T18:53:42.811" v="1822" actId="1076"/>
          <ac:picMkLst>
            <pc:docMk/>
            <pc:sldMk cId="3955167594" sldId="298"/>
            <ac:picMk id="8" creationId="{12BD06CE-E5BB-485E-B7C4-5453F7A8D673}"/>
          </ac:picMkLst>
        </pc:picChg>
        <pc:picChg chg="add mod">
          <ac:chgData name="Voss, Erica [JRDUS]" userId="ea819536-226f-456b-a13b-540442596357" providerId="ADAL" clId="{7038DF7C-645D-4F25-A441-5B0998A798E5}" dt="2019-09-06T18:55:49.716" v="1873" actId="1076"/>
          <ac:picMkLst>
            <pc:docMk/>
            <pc:sldMk cId="3955167594" sldId="298"/>
            <ac:picMk id="10" creationId="{1F74C232-8B7F-4967-B32C-760798876E92}"/>
          </ac:picMkLst>
        </pc:picChg>
        <pc:picChg chg="add del">
          <ac:chgData name="Voss, Erica [JRDUS]" userId="ea819536-226f-456b-a13b-540442596357" providerId="ADAL" clId="{7038DF7C-645D-4F25-A441-5B0998A798E5}" dt="2019-09-06T18:59:44.003" v="1917" actId="478"/>
          <ac:picMkLst>
            <pc:docMk/>
            <pc:sldMk cId="3955167594" sldId="298"/>
            <ac:picMk id="2050" creationId="{B0E6A5B4-0694-41B0-A815-B0E476240685}"/>
          </ac:picMkLst>
        </pc:picChg>
      </pc:sldChg>
      <pc:sldChg chg="modSp">
        <pc:chgData name="Voss, Erica [JRDUS]" userId="ea819536-226f-456b-a13b-540442596357" providerId="ADAL" clId="{7038DF7C-645D-4F25-A441-5B0998A798E5}" dt="2019-09-09T13:19:07.148" v="3954" actId="20577"/>
        <pc:sldMkLst>
          <pc:docMk/>
          <pc:sldMk cId="1880278509" sldId="388"/>
        </pc:sldMkLst>
        <pc:spChg chg="mod">
          <ac:chgData name="Voss, Erica [JRDUS]" userId="ea819536-226f-456b-a13b-540442596357" providerId="ADAL" clId="{7038DF7C-645D-4F25-A441-5B0998A798E5}" dt="2019-09-09T13:19:07.148" v="3954" actId="20577"/>
          <ac:spMkLst>
            <pc:docMk/>
            <pc:sldMk cId="1880278509" sldId="388"/>
            <ac:spMk id="7" creationId="{DBF2EE5A-2BFA-4FA9-AA93-83989284964E}"/>
          </ac:spMkLst>
        </pc:spChg>
      </pc:sldChg>
      <pc:sldChg chg="delSp modSp">
        <pc:chgData name="Voss, Erica [JRDUS]" userId="ea819536-226f-456b-a13b-540442596357" providerId="ADAL" clId="{7038DF7C-645D-4F25-A441-5B0998A798E5}" dt="2019-08-29T21:36:31.864" v="512" actId="478"/>
        <pc:sldMkLst>
          <pc:docMk/>
          <pc:sldMk cId="3362389208" sldId="391"/>
        </pc:sldMkLst>
        <pc:spChg chg="del mod">
          <ac:chgData name="Voss, Erica [JRDUS]" userId="ea819536-226f-456b-a13b-540442596357" providerId="ADAL" clId="{7038DF7C-645D-4F25-A441-5B0998A798E5}" dt="2019-08-29T21:36:31.864" v="512" actId="478"/>
          <ac:spMkLst>
            <pc:docMk/>
            <pc:sldMk cId="3362389208" sldId="391"/>
            <ac:spMk id="11" creationId="{430EBD28-2141-4239-AE31-E1B986E5AAC4}"/>
          </ac:spMkLst>
        </pc:spChg>
      </pc:sldChg>
      <pc:sldChg chg="addSp delSp modSp">
        <pc:chgData name="Voss, Erica [JRDUS]" userId="ea819536-226f-456b-a13b-540442596357" providerId="ADAL" clId="{7038DF7C-645D-4F25-A441-5B0998A798E5}" dt="2019-08-29T21:36:40.927" v="515"/>
        <pc:sldMkLst>
          <pc:docMk/>
          <pc:sldMk cId="3643116432" sldId="393"/>
        </pc:sldMkLst>
        <pc:spChg chg="add del">
          <ac:chgData name="Voss, Erica [JRDUS]" userId="ea819536-226f-456b-a13b-540442596357" providerId="ADAL" clId="{7038DF7C-645D-4F25-A441-5B0998A798E5}" dt="2019-08-29T21:36:38.112" v="513" actId="478"/>
          <ac:spMkLst>
            <pc:docMk/>
            <pc:sldMk cId="3643116432" sldId="393"/>
            <ac:spMk id="2" creationId="{B9C1C5A7-EB4B-4337-9232-ABBDACF40361}"/>
          </ac:spMkLst>
        </pc:spChg>
        <pc:spChg chg="del mod">
          <ac:chgData name="Voss, Erica [JRDUS]" userId="ea819536-226f-456b-a13b-540442596357" providerId="ADAL" clId="{7038DF7C-645D-4F25-A441-5B0998A798E5}" dt="2019-08-29T21:36:40.705" v="514" actId="478"/>
          <ac:spMkLst>
            <pc:docMk/>
            <pc:sldMk cId="3643116432" sldId="393"/>
            <ac:spMk id="54" creationId="{57B2E0D1-E874-4F9C-9BBE-667ECBF9E0FD}"/>
          </ac:spMkLst>
        </pc:spChg>
        <pc:spChg chg="add">
          <ac:chgData name="Voss, Erica [JRDUS]" userId="ea819536-226f-456b-a13b-540442596357" providerId="ADAL" clId="{7038DF7C-645D-4F25-A441-5B0998A798E5}" dt="2019-08-29T21:36:40.927" v="515"/>
          <ac:spMkLst>
            <pc:docMk/>
            <pc:sldMk cId="3643116432" sldId="393"/>
            <ac:spMk id="55" creationId="{40F21F2E-7187-440C-8825-45C467BDF8F6}"/>
          </ac:spMkLst>
        </pc:spChg>
      </pc:sldChg>
      <pc:sldChg chg="modSp">
        <pc:chgData name="Voss, Erica [JRDUS]" userId="ea819536-226f-456b-a13b-540442596357" providerId="ADAL" clId="{7038DF7C-645D-4F25-A441-5B0998A798E5}" dt="2019-09-13T15:55:38.608" v="4478" actId="20577"/>
        <pc:sldMkLst>
          <pc:docMk/>
          <pc:sldMk cId="1754101914" sldId="439"/>
        </pc:sldMkLst>
        <pc:spChg chg="mod">
          <ac:chgData name="Voss, Erica [JRDUS]" userId="ea819536-226f-456b-a13b-540442596357" providerId="ADAL" clId="{7038DF7C-645D-4F25-A441-5B0998A798E5}" dt="2019-09-13T15:55:38.608" v="4478" actId="20577"/>
          <ac:spMkLst>
            <pc:docMk/>
            <pc:sldMk cId="1754101914" sldId="439"/>
            <ac:spMk id="20" creationId="{00000000-0000-0000-0000-000000000000}"/>
          </ac:spMkLst>
        </pc:spChg>
      </pc:sldChg>
      <pc:sldChg chg="addSp modSp add">
        <pc:chgData name="Voss, Erica [JRDUS]" userId="ea819536-226f-456b-a13b-540442596357" providerId="ADAL" clId="{7038DF7C-645D-4F25-A441-5B0998A798E5}" dt="2019-09-13T15:38:31.878" v="4472" actId="1440"/>
        <pc:sldMkLst>
          <pc:docMk/>
          <pc:sldMk cId="359508161" sldId="595"/>
        </pc:sldMkLst>
        <pc:spChg chg="mod">
          <ac:chgData name="Voss, Erica [JRDUS]" userId="ea819536-226f-456b-a13b-540442596357" providerId="ADAL" clId="{7038DF7C-645D-4F25-A441-5B0998A798E5}" dt="2019-09-13T15:26:54.977" v="4451" actId="27636"/>
          <ac:spMkLst>
            <pc:docMk/>
            <pc:sldMk cId="359508161" sldId="595"/>
            <ac:spMk id="2" creationId="{00000000-0000-0000-0000-000000000000}"/>
          </ac:spMkLst>
        </pc:spChg>
        <pc:spChg chg="mod">
          <ac:chgData name="Voss, Erica [JRDUS]" userId="ea819536-226f-456b-a13b-540442596357" providerId="ADAL" clId="{7038DF7C-645D-4F25-A441-5B0998A798E5}" dt="2019-09-13T15:26:54.885" v="4450"/>
          <ac:spMkLst>
            <pc:docMk/>
            <pc:sldMk cId="359508161" sldId="595"/>
            <ac:spMk id="4" creationId="{00000000-0000-0000-0000-000000000000}"/>
          </ac:spMkLst>
        </pc:spChg>
        <pc:spChg chg="add mod">
          <ac:chgData name="Voss, Erica [JRDUS]" userId="ea819536-226f-456b-a13b-540442596357" providerId="ADAL" clId="{7038DF7C-645D-4F25-A441-5B0998A798E5}" dt="2019-09-13T15:28:05.703" v="4459" actId="11529"/>
          <ac:spMkLst>
            <pc:docMk/>
            <pc:sldMk cId="359508161" sldId="595"/>
            <ac:spMk id="8" creationId="{4E9C8BD2-CFF9-4D6E-96FB-D9726FB090D4}"/>
          </ac:spMkLst>
        </pc:spChg>
        <pc:picChg chg="add mod">
          <ac:chgData name="Voss, Erica [JRDUS]" userId="ea819536-226f-456b-a13b-540442596357" providerId="ADAL" clId="{7038DF7C-645D-4F25-A441-5B0998A798E5}" dt="2019-09-13T15:37:25.241" v="4466" actId="1440"/>
          <ac:picMkLst>
            <pc:docMk/>
            <pc:sldMk cId="359508161" sldId="595"/>
            <ac:picMk id="5" creationId="{00D6C3AD-B153-47BE-81DA-F28297DCB17A}"/>
          </ac:picMkLst>
        </pc:picChg>
        <pc:picChg chg="mod">
          <ac:chgData name="Voss, Erica [JRDUS]" userId="ea819536-226f-456b-a13b-540442596357" providerId="ADAL" clId="{7038DF7C-645D-4F25-A441-5B0998A798E5}" dt="2019-09-13T15:38:31.878" v="4472" actId="1440"/>
          <ac:picMkLst>
            <pc:docMk/>
            <pc:sldMk cId="359508161" sldId="595"/>
            <ac:picMk id="7" creationId="{00000000-0000-0000-0000-000000000000}"/>
          </ac:picMkLst>
        </pc:picChg>
      </pc:sldChg>
      <pc:sldChg chg="addSp delSp modSp">
        <pc:chgData name="Voss, Erica [JRDUS]" userId="ea819536-226f-456b-a13b-540442596357" providerId="ADAL" clId="{7038DF7C-645D-4F25-A441-5B0998A798E5}" dt="2019-09-13T14:00:30.836" v="4075" actId="122"/>
        <pc:sldMkLst>
          <pc:docMk/>
          <pc:sldMk cId="2894691255" sldId="622"/>
        </pc:sldMkLst>
        <pc:spChg chg="mod">
          <ac:chgData name="Voss, Erica [JRDUS]" userId="ea819536-226f-456b-a13b-540442596357" providerId="ADAL" clId="{7038DF7C-645D-4F25-A441-5B0998A798E5}" dt="2019-09-13T14:00:30.836" v="4075" actId="122"/>
          <ac:spMkLst>
            <pc:docMk/>
            <pc:sldMk cId="2894691255" sldId="622"/>
            <ac:spMk id="4" creationId="{026F4F63-5583-4EAF-AE67-6C091EDCC9D2}"/>
          </ac:spMkLst>
        </pc:spChg>
        <pc:spChg chg="del mod">
          <ac:chgData name="Voss, Erica [JRDUS]" userId="ea819536-226f-456b-a13b-540442596357" providerId="ADAL" clId="{7038DF7C-645D-4F25-A441-5B0998A798E5}" dt="2019-08-29T21:24:48.394" v="490" actId="478"/>
          <ac:spMkLst>
            <pc:docMk/>
            <pc:sldMk cId="2894691255" sldId="622"/>
            <ac:spMk id="6" creationId="{416AC63B-063B-41E0-A226-953DB97D34DC}"/>
          </ac:spMkLst>
        </pc:spChg>
        <pc:spChg chg="add del mod">
          <ac:chgData name="Voss, Erica [JRDUS]" userId="ea819536-226f-456b-a13b-540442596357" providerId="ADAL" clId="{7038DF7C-645D-4F25-A441-5B0998A798E5}" dt="2019-08-29T21:25:59.133" v="497" actId="478"/>
          <ac:spMkLst>
            <pc:docMk/>
            <pc:sldMk cId="2894691255" sldId="622"/>
            <ac:spMk id="9" creationId="{66177BDC-29DC-4E65-934A-8934B2D5D441}"/>
          </ac:spMkLst>
        </pc:spChg>
        <pc:picChg chg="del">
          <ac:chgData name="Voss, Erica [JRDUS]" userId="ea819536-226f-456b-a13b-540442596357" providerId="ADAL" clId="{7038DF7C-645D-4F25-A441-5B0998A798E5}" dt="2019-08-29T21:25:56.504" v="496" actId="478"/>
          <ac:picMkLst>
            <pc:docMk/>
            <pc:sldMk cId="2894691255" sldId="622"/>
            <ac:picMk id="5" creationId="{9BBB3F90-8DE1-4D96-9DF9-064E01DDB320}"/>
          </ac:picMkLst>
        </pc:picChg>
        <pc:picChg chg="add mod">
          <ac:chgData name="Voss, Erica [JRDUS]" userId="ea819536-226f-456b-a13b-540442596357" providerId="ADAL" clId="{7038DF7C-645D-4F25-A441-5B0998A798E5}" dt="2019-08-29T21:26:58.305" v="506" actId="1076"/>
          <ac:picMkLst>
            <pc:docMk/>
            <pc:sldMk cId="2894691255" sldId="622"/>
            <ac:picMk id="7" creationId="{84054576-8240-457D-8A3D-E2C5DE00C385}"/>
          </ac:picMkLst>
        </pc:picChg>
        <pc:picChg chg="add mod">
          <ac:chgData name="Voss, Erica [JRDUS]" userId="ea819536-226f-456b-a13b-540442596357" providerId="ADAL" clId="{7038DF7C-645D-4F25-A441-5B0998A798E5}" dt="2019-08-29T21:26:56.771" v="504" actId="1076"/>
          <ac:picMkLst>
            <pc:docMk/>
            <pc:sldMk cId="2894691255" sldId="622"/>
            <ac:picMk id="4098" creationId="{169AE7F2-F9E4-4E6D-BD69-A8E14CD1FFE3}"/>
          </ac:picMkLst>
        </pc:picChg>
      </pc:sldChg>
      <pc:sldChg chg="modSp">
        <pc:chgData name="Voss, Erica [JRDUS]" userId="ea819536-226f-456b-a13b-540442596357" providerId="ADAL" clId="{7038DF7C-645D-4F25-A441-5B0998A798E5}" dt="2019-09-13T19:28:57.153" v="4481" actId="20577"/>
        <pc:sldMkLst>
          <pc:docMk/>
          <pc:sldMk cId="1487696232" sldId="624"/>
        </pc:sldMkLst>
        <pc:spChg chg="mod">
          <ac:chgData name="Voss, Erica [JRDUS]" userId="ea819536-226f-456b-a13b-540442596357" providerId="ADAL" clId="{7038DF7C-645D-4F25-A441-5B0998A798E5}" dt="2019-09-13T19:28:57.153" v="4481" actId="20577"/>
          <ac:spMkLst>
            <pc:docMk/>
            <pc:sldMk cId="1487696232" sldId="624"/>
            <ac:spMk id="3" creationId="{F662B40F-AF05-4245-B541-FC7B31F49E27}"/>
          </ac:spMkLst>
        </pc:spChg>
      </pc:sldChg>
      <pc:sldChg chg="addSp delSp modSp">
        <pc:chgData name="Voss, Erica [JRDUS]" userId="ea819536-226f-456b-a13b-540442596357" providerId="ADAL" clId="{7038DF7C-645D-4F25-A441-5B0998A798E5}" dt="2019-08-29T22:01:54.220" v="531" actId="12788"/>
        <pc:sldMkLst>
          <pc:docMk/>
          <pc:sldMk cId="513164508" sldId="625"/>
        </pc:sldMkLst>
        <pc:spChg chg="add del mod">
          <ac:chgData name="Voss, Erica [JRDUS]" userId="ea819536-226f-456b-a13b-540442596357" providerId="ADAL" clId="{7038DF7C-645D-4F25-A441-5B0998A798E5}" dt="2019-08-29T22:00:56.742" v="519"/>
          <ac:spMkLst>
            <pc:docMk/>
            <pc:sldMk cId="513164508" sldId="625"/>
            <ac:spMk id="4" creationId="{ADE589D0-A3D9-46B6-B9B3-58920CB19FA4}"/>
          </ac:spMkLst>
        </pc:spChg>
        <pc:spChg chg="add del mod">
          <ac:chgData name="Voss, Erica [JRDUS]" userId="ea819536-226f-456b-a13b-540442596357" providerId="ADAL" clId="{7038DF7C-645D-4F25-A441-5B0998A798E5}" dt="2019-08-29T22:01:24.552" v="525" actId="478"/>
          <ac:spMkLst>
            <pc:docMk/>
            <pc:sldMk cId="513164508" sldId="625"/>
            <ac:spMk id="12" creationId="{7EA5BA94-D278-4648-9878-C24FD387D7C0}"/>
          </ac:spMkLst>
        </pc:spChg>
        <pc:picChg chg="add del">
          <ac:chgData name="Voss, Erica [JRDUS]" userId="ea819536-226f-456b-a13b-540442596357" providerId="ADAL" clId="{7038DF7C-645D-4F25-A441-5B0998A798E5}" dt="2019-08-29T22:00:55.289" v="518"/>
          <ac:picMkLst>
            <pc:docMk/>
            <pc:sldMk cId="513164508" sldId="625"/>
            <ac:picMk id="5" creationId="{8CBAF52B-8F82-481D-937F-BC39BBA23AC2}"/>
          </ac:picMkLst>
        </pc:picChg>
        <pc:picChg chg="add del mod">
          <ac:chgData name="Voss, Erica [JRDUS]" userId="ea819536-226f-456b-a13b-540442596357" providerId="ADAL" clId="{7038DF7C-645D-4F25-A441-5B0998A798E5}" dt="2019-08-29T22:01:16.988" v="522" actId="478"/>
          <ac:picMkLst>
            <pc:docMk/>
            <pc:sldMk cId="513164508" sldId="625"/>
            <ac:picMk id="6" creationId="{2738270F-3C7E-46E8-8D61-AC38CFE1F6E5}"/>
          </ac:picMkLst>
        </pc:picChg>
        <pc:picChg chg="add del">
          <ac:chgData name="Voss, Erica [JRDUS]" userId="ea819536-226f-456b-a13b-540442596357" providerId="ADAL" clId="{7038DF7C-645D-4F25-A441-5B0998A798E5}" dt="2019-08-29T22:01:15.827" v="521"/>
          <ac:picMkLst>
            <pc:docMk/>
            <pc:sldMk cId="513164508" sldId="625"/>
            <ac:picMk id="8" creationId="{6877EDBC-F85D-4CAE-AA63-849CA1DB9380}"/>
          </ac:picMkLst>
        </pc:picChg>
        <pc:picChg chg="del">
          <ac:chgData name="Voss, Erica [JRDUS]" userId="ea819536-226f-456b-a13b-540442596357" providerId="ADAL" clId="{7038DF7C-645D-4F25-A441-5B0998A798E5}" dt="2019-08-29T22:00:54.082" v="516" actId="478"/>
          <ac:picMkLst>
            <pc:docMk/>
            <pc:sldMk cId="513164508" sldId="625"/>
            <ac:picMk id="9" creationId="{4F45725C-8932-4B48-9D3B-F552B074F4ED}"/>
          </ac:picMkLst>
        </pc:picChg>
        <pc:picChg chg="add mod">
          <ac:chgData name="Voss, Erica [JRDUS]" userId="ea819536-226f-456b-a13b-540442596357" providerId="ADAL" clId="{7038DF7C-645D-4F25-A441-5B0998A798E5}" dt="2019-08-29T22:01:54.220" v="531" actId="12788"/>
          <ac:picMkLst>
            <pc:docMk/>
            <pc:sldMk cId="513164508" sldId="625"/>
            <ac:picMk id="13" creationId="{D948DB03-4C55-4660-9184-FA8BE0C62702}"/>
          </ac:picMkLst>
        </pc:picChg>
      </pc:sldChg>
      <pc:sldChg chg="modSp">
        <pc:chgData name="Voss, Erica [JRDUS]" userId="ea819536-226f-456b-a13b-540442596357" providerId="ADAL" clId="{7038DF7C-645D-4F25-A441-5B0998A798E5}" dt="2019-08-29T22:52:55.979" v="615" actId="20577"/>
        <pc:sldMkLst>
          <pc:docMk/>
          <pc:sldMk cId="1958532650" sldId="626"/>
        </pc:sldMkLst>
        <pc:spChg chg="mod">
          <ac:chgData name="Voss, Erica [JRDUS]" userId="ea819536-226f-456b-a13b-540442596357" providerId="ADAL" clId="{7038DF7C-645D-4F25-A441-5B0998A798E5}" dt="2019-08-29T22:52:55.979" v="615" actId="20577"/>
          <ac:spMkLst>
            <pc:docMk/>
            <pc:sldMk cId="1958532650" sldId="626"/>
            <ac:spMk id="2" creationId="{A4B59AD0-B1CF-471D-A264-3C1ACDEC6ABC}"/>
          </ac:spMkLst>
        </pc:spChg>
      </pc:sldChg>
      <pc:sldChg chg="addSp delSp modSp">
        <pc:chgData name="Voss, Erica [JRDUS]" userId="ea819536-226f-456b-a13b-540442596357" providerId="ADAL" clId="{7038DF7C-645D-4F25-A441-5B0998A798E5}" dt="2019-08-29T22:01:40.912" v="529" actId="478"/>
        <pc:sldMkLst>
          <pc:docMk/>
          <pc:sldMk cId="4167687711" sldId="627"/>
        </pc:sldMkLst>
        <pc:graphicFrameChg chg="add del modGraphic">
          <ac:chgData name="Voss, Erica [JRDUS]" userId="ea819536-226f-456b-a13b-540442596357" providerId="ADAL" clId="{7038DF7C-645D-4F25-A441-5B0998A798E5}" dt="2019-08-29T22:01:40.912" v="529" actId="478"/>
          <ac:graphicFrameMkLst>
            <pc:docMk/>
            <pc:sldMk cId="4167687711" sldId="627"/>
            <ac:graphicFrameMk id="7" creationId="{D44A1E0B-15E8-4291-935F-83F1D42B45FB}"/>
          </ac:graphicFrameMkLst>
        </pc:graphicFrameChg>
      </pc:sldChg>
      <pc:sldChg chg="addSp delSp modSp">
        <pc:chgData name="Voss, Erica [JRDUS]" userId="ea819536-226f-456b-a13b-540442596357" providerId="ADAL" clId="{7038DF7C-645D-4F25-A441-5B0998A798E5}" dt="2019-08-29T22:47:25.274" v="556" actId="12788"/>
        <pc:sldMkLst>
          <pc:docMk/>
          <pc:sldMk cId="367071528" sldId="630"/>
        </pc:sldMkLst>
        <pc:spChg chg="mod">
          <ac:chgData name="Voss, Erica [JRDUS]" userId="ea819536-226f-456b-a13b-540442596357" providerId="ADAL" clId="{7038DF7C-645D-4F25-A441-5B0998A798E5}" dt="2019-08-29T22:47:09.759" v="553" actId="1076"/>
          <ac:spMkLst>
            <pc:docMk/>
            <pc:sldMk cId="367071528" sldId="630"/>
            <ac:spMk id="3" creationId="{891C87D7-4667-474B-85D1-118A552980BE}"/>
          </ac:spMkLst>
        </pc:spChg>
        <pc:spChg chg="add del mod">
          <ac:chgData name="Voss, Erica [JRDUS]" userId="ea819536-226f-456b-a13b-540442596357" providerId="ADAL" clId="{7038DF7C-645D-4F25-A441-5B0998A798E5}" dt="2019-08-29T22:44:23.511" v="537" actId="478"/>
          <ac:spMkLst>
            <pc:docMk/>
            <pc:sldMk cId="367071528" sldId="630"/>
            <ac:spMk id="8" creationId="{5D0B549F-5DC8-44E2-A098-FEC618D93B18}"/>
          </ac:spMkLst>
        </pc:spChg>
        <pc:picChg chg="del">
          <ac:chgData name="Voss, Erica [JRDUS]" userId="ea819536-226f-456b-a13b-540442596357" providerId="ADAL" clId="{7038DF7C-645D-4F25-A441-5B0998A798E5}" dt="2019-08-29T22:44:15.252" v="532" actId="478"/>
          <ac:picMkLst>
            <pc:docMk/>
            <pc:sldMk cId="367071528" sldId="630"/>
            <ac:picMk id="4" creationId="{C02ACC52-03CE-439A-BFD0-00399D9F4518}"/>
          </ac:picMkLst>
        </pc:picChg>
        <pc:picChg chg="add mod ord">
          <ac:chgData name="Voss, Erica [JRDUS]" userId="ea819536-226f-456b-a13b-540442596357" providerId="ADAL" clId="{7038DF7C-645D-4F25-A441-5B0998A798E5}" dt="2019-08-29T22:47:25.274" v="556" actId="12788"/>
          <ac:picMkLst>
            <pc:docMk/>
            <pc:sldMk cId="367071528" sldId="630"/>
            <ac:picMk id="9" creationId="{56734139-2891-4F63-85F1-E12F35B7064D}"/>
          </ac:picMkLst>
        </pc:picChg>
      </pc:sldChg>
      <pc:sldChg chg="addSp delSp modSp">
        <pc:chgData name="Voss, Erica [JRDUS]" userId="ea819536-226f-456b-a13b-540442596357" providerId="ADAL" clId="{7038DF7C-645D-4F25-A441-5B0998A798E5}" dt="2019-08-29T22:47:38.110" v="558" actId="1076"/>
        <pc:sldMkLst>
          <pc:docMk/>
          <pc:sldMk cId="2771998800" sldId="631"/>
        </pc:sldMkLst>
        <pc:spChg chg="del">
          <ac:chgData name="Voss, Erica [JRDUS]" userId="ea819536-226f-456b-a13b-540442596357" providerId="ADAL" clId="{7038DF7C-645D-4F25-A441-5B0998A798E5}" dt="2019-08-29T22:47:16.566" v="554" actId="478"/>
          <ac:spMkLst>
            <pc:docMk/>
            <pc:sldMk cId="2771998800" sldId="631"/>
            <ac:spMk id="6" creationId="{2AF0E368-27FC-461A-B86A-1485F0619F5D}"/>
          </ac:spMkLst>
        </pc:spChg>
        <pc:spChg chg="mod">
          <ac:chgData name="Voss, Erica [JRDUS]" userId="ea819536-226f-456b-a13b-540442596357" providerId="ADAL" clId="{7038DF7C-645D-4F25-A441-5B0998A798E5}" dt="2019-08-29T22:47:38.110" v="558" actId="1076"/>
          <ac:spMkLst>
            <pc:docMk/>
            <pc:sldMk cId="2771998800" sldId="631"/>
            <ac:spMk id="8" creationId="{C7F37408-8E79-4862-8967-6C9D6A778E34}"/>
          </ac:spMkLst>
        </pc:spChg>
        <pc:spChg chg="add del mod">
          <ac:chgData name="Voss, Erica [JRDUS]" userId="ea819536-226f-456b-a13b-540442596357" providerId="ADAL" clId="{7038DF7C-645D-4F25-A441-5B0998A798E5}" dt="2019-08-29T22:45:30.596" v="544" actId="478"/>
          <ac:spMkLst>
            <pc:docMk/>
            <pc:sldMk cId="2771998800" sldId="631"/>
            <ac:spMk id="9" creationId="{1234CC7F-DED2-4B97-B0BA-DBC0152F0413}"/>
          </ac:spMkLst>
        </pc:spChg>
        <pc:spChg chg="add">
          <ac:chgData name="Voss, Erica [JRDUS]" userId="ea819536-226f-456b-a13b-540442596357" providerId="ADAL" clId="{7038DF7C-645D-4F25-A441-5B0998A798E5}" dt="2019-08-29T22:47:16.886" v="555"/>
          <ac:spMkLst>
            <pc:docMk/>
            <pc:sldMk cId="2771998800" sldId="631"/>
            <ac:spMk id="11" creationId="{E4AF19E1-6B96-466F-B50C-0214B29BEC76}"/>
          </ac:spMkLst>
        </pc:spChg>
        <pc:picChg chg="del">
          <ac:chgData name="Voss, Erica [JRDUS]" userId="ea819536-226f-456b-a13b-540442596357" providerId="ADAL" clId="{7038DF7C-645D-4F25-A441-5B0998A798E5}" dt="2019-08-29T22:45:17.805" v="539" actId="478"/>
          <ac:picMkLst>
            <pc:docMk/>
            <pc:sldMk cId="2771998800" sldId="631"/>
            <ac:picMk id="7" creationId="{D859DF66-5A50-4F5D-8956-A463DDDB0FDF}"/>
          </ac:picMkLst>
        </pc:picChg>
        <pc:picChg chg="add mod ord">
          <ac:chgData name="Voss, Erica [JRDUS]" userId="ea819536-226f-456b-a13b-540442596357" providerId="ADAL" clId="{7038DF7C-645D-4F25-A441-5B0998A798E5}" dt="2019-08-29T22:47:32.740" v="557" actId="12788"/>
          <ac:picMkLst>
            <pc:docMk/>
            <pc:sldMk cId="2771998800" sldId="631"/>
            <ac:picMk id="10" creationId="{1B4F4590-517E-4199-BA17-6775BC18EF64}"/>
          </ac:picMkLst>
        </pc:picChg>
      </pc:sldChg>
      <pc:sldChg chg="addSp delSp modSp modNotesTx">
        <pc:chgData name="Voss, Erica [JRDUS]" userId="ea819536-226f-456b-a13b-540442596357" providerId="ADAL" clId="{7038DF7C-645D-4F25-A441-5B0998A798E5}" dt="2019-08-29T23:37:06.074" v="1032" actId="20577"/>
        <pc:sldMkLst>
          <pc:docMk/>
          <pc:sldMk cId="830709878" sldId="633"/>
        </pc:sldMkLst>
        <pc:spChg chg="del">
          <ac:chgData name="Voss, Erica [JRDUS]" userId="ea819536-226f-456b-a13b-540442596357" providerId="ADAL" clId="{7038DF7C-645D-4F25-A441-5B0998A798E5}" dt="2019-08-29T22:47:55.774" v="562" actId="478"/>
          <ac:spMkLst>
            <pc:docMk/>
            <pc:sldMk cId="830709878" sldId="633"/>
            <ac:spMk id="6" creationId="{85146B3A-E241-40ED-94F8-384420E7E80F}"/>
          </ac:spMkLst>
        </pc:spChg>
        <pc:spChg chg="add del mod">
          <ac:chgData name="Voss, Erica [JRDUS]" userId="ea819536-226f-456b-a13b-540442596357" providerId="ADAL" clId="{7038DF7C-645D-4F25-A441-5B0998A798E5}" dt="2019-08-29T22:46:53.629" v="548" actId="478"/>
          <ac:spMkLst>
            <pc:docMk/>
            <pc:sldMk cId="830709878" sldId="633"/>
            <ac:spMk id="7" creationId="{5FBB22A8-9CD8-4BE0-9E13-49B62734163C}"/>
          </ac:spMkLst>
        </pc:spChg>
        <pc:spChg chg="mod">
          <ac:chgData name="Voss, Erica [JRDUS]" userId="ea819536-226f-456b-a13b-540442596357" providerId="ADAL" clId="{7038DF7C-645D-4F25-A441-5B0998A798E5}" dt="2019-08-29T22:48:08.166" v="580" actId="1038"/>
          <ac:spMkLst>
            <pc:docMk/>
            <pc:sldMk cId="830709878" sldId="633"/>
            <ac:spMk id="11" creationId="{36411575-E795-4828-B4FE-9954C2650E82}"/>
          </ac:spMkLst>
        </pc:spChg>
        <pc:spChg chg="add mod">
          <ac:chgData name="Voss, Erica [JRDUS]" userId="ea819536-226f-456b-a13b-540442596357" providerId="ADAL" clId="{7038DF7C-645D-4F25-A441-5B0998A798E5}" dt="2019-08-29T22:48:00.062" v="570" actId="20577"/>
          <ac:spMkLst>
            <pc:docMk/>
            <pc:sldMk cId="830709878" sldId="633"/>
            <ac:spMk id="12" creationId="{2B9A31EF-BEE1-4BFE-A230-C857C70E2597}"/>
          </ac:spMkLst>
        </pc:spChg>
        <pc:picChg chg="add mod ord">
          <ac:chgData name="Voss, Erica [JRDUS]" userId="ea819536-226f-456b-a13b-540442596357" providerId="ADAL" clId="{7038DF7C-645D-4F25-A441-5B0998A798E5}" dt="2019-08-29T22:47:49.970" v="560" actId="12788"/>
          <ac:picMkLst>
            <pc:docMk/>
            <pc:sldMk cId="830709878" sldId="633"/>
            <ac:picMk id="8" creationId="{664B679B-1C28-40F0-97C2-4DF54CB74A8A}"/>
          </ac:picMkLst>
        </pc:picChg>
        <pc:picChg chg="del">
          <ac:chgData name="Voss, Erica [JRDUS]" userId="ea819536-226f-456b-a13b-540442596357" providerId="ADAL" clId="{7038DF7C-645D-4F25-A441-5B0998A798E5}" dt="2019-08-29T22:46:50.441" v="546" actId="478"/>
          <ac:picMkLst>
            <pc:docMk/>
            <pc:sldMk cId="830709878" sldId="633"/>
            <ac:picMk id="10" creationId="{945F73FF-0941-40E5-A8F9-1AF46C266909}"/>
          </ac:picMkLst>
        </pc:picChg>
      </pc:sldChg>
      <pc:sldChg chg="modSp del">
        <pc:chgData name="Voss, Erica [JRDUS]" userId="ea819536-226f-456b-a13b-540442596357" providerId="ADAL" clId="{7038DF7C-645D-4F25-A441-5B0998A798E5}" dt="2019-09-13T15:39:11.484" v="4474" actId="2696"/>
        <pc:sldMkLst>
          <pc:docMk/>
          <pc:sldMk cId="835938884" sldId="634"/>
        </pc:sldMkLst>
        <pc:spChg chg="mod">
          <ac:chgData name="Voss, Erica [JRDUS]" userId="ea819536-226f-456b-a13b-540442596357" providerId="ADAL" clId="{7038DF7C-645D-4F25-A441-5B0998A798E5}" dt="2019-08-29T21:15:54.417" v="488" actId="1076"/>
          <ac:spMkLst>
            <pc:docMk/>
            <pc:sldMk cId="835938884" sldId="634"/>
            <ac:spMk id="5" creationId="{013C33E4-6A84-45E3-848C-27D16DF457A9}"/>
          </ac:spMkLst>
        </pc:spChg>
      </pc:sldChg>
      <pc:sldChg chg="modSp">
        <pc:chgData name="Voss, Erica [JRDUS]" userId="ea819536-226f-456b-a13b-540442596357" providerId="ADAL" clId="{7038DF7C-645D-4F25-A441-5B0998A798E5}" dt="2019-08-29T23:17:27.616" v="750" actId="20577"/>
        <pc:sldMkLst>
          <pc:docMk/>
          <pc:sldMk cId="566529367" sldId="638"/>
        </pc:sldMkLst>
        <pc:spChg chg="mod">
          <ac:chgData name="Voss, Erica [JRDUS]" userId="ea819536-226f-456b-a13b-540442596357" providerId="ADAL" clId="{7038DF7C-645D-4F25-A441-5B0998A798E5}" dt="2019-08-29T23:17:27.616" v="750" actId="20577"/>
          <ac:spMkLst>
            <pc:docMk/>
            <pc:sldMk cId="566529367" sldId="638"/>
            <ac:spMk id="4" creationId="{D586FC75-6CC3-42BD-A05D-4D09BE3E4449}"/>
          </ac:spMkLst>
        </pc:spChg>
      </pc:sldChg>
      <pc:sldChg chg="modSp">
        <pc:chgData name="Voss, Erica [JRDUS]" userId="ea819536-226f-456b-a13b-540442596357" providerId="ADAL" clId="{7038DF7C-645D-4F25-A441-5B0998A798E5}" dt="2019-09-08T17:58:16.429" v="3321" actId="27636"/>
        <pc:sldMkLst>
          <pc:docMk/>
          <pc:sldMk cId="2291928283" sldId="641"/>
        </pc:sldMkLst>
        <pc:spChg chg="mod">
          <ac:chgData name="Voss, Erica [JRDUS]" userId="ea819536-226f-456b-a13b-540442596357" providerId="ADAL" clId="{7038DF7C-645D-4F25-A441-5B0998A798E5}" dt="2019-09-08T17:58:16.429" v="3321" actId="27636"/>
          <ac:spMkLst>
            <pc:docMk/>
            <pc:sldMk cId="2291928283" sldId="641"/>
            <ac:spMk id="3" creationId="{FA918894-3EE9-45C7-B231-01420D2A41F5}"/>
          </ac:spMkLst>
        </pc:spChg>
      </pc:sldChg>
      <pc:sldChg chg="addSp delSp">
        <pc:chgData name="Voss, Erica [JRDUS]" userId="ea819536-226f-456b-a13b-540442596357" providerId="ADAL" clId="{7038DF7C-645D-4F25-A441-5B0998A798E5}" dt="2019-09-13T14:02:48.707" v="4080"/>
        <pc:sldMkLst>
          <pc:docMk/>
          <pc:sldMk cId="1240927256" sldId="648"/>
        </pc:sldMkLst>
        <pc:picChg chg="del">
          <ac:chgData name="Voss, Erica [JRDUS]" userId="ea819536-226f-456b-a13b-540442596357" providerId="ADAL" clId="{7038DF7C-645D-4F25-A441-5B0998A798E5}" dt="2019-09-13T14:02:48.515" v="4079" actId="478"/>
          <ac:picMkLst>
            <pc:docMk/>
            <pc:sldMk cId="1240927256" sldId="648"/>
            <ac:picMk id="5" creationId="{B5814864-BA41-4A7E-9443-6274CF2E6CCC}"/>
          </ac:picMkLst>
        </pc:picChg>
        <pc:picChg chg="add">
          <ac:chgData name="Voss, Erica [JRDUS]" userId="ea819536-226f-456b-a13b-540442596357" providerId="ADAL" clId="{7038DF7C-645D-4F25-A441-5B0998A798E5}" dt="2019-09-13T14:02:48.707" v="4080"/>
          <ac:picMkLst>
            <pc:docMk/>
            <pc:sldMk cId="1240927256" sldId="648"/>
            <ac:picMk id="6" creationId="{3C8F83AA-8B1F-46D6-8C47-7388503FB077}"/>
          </ac:picMkLst>
        </pc:picChg>
      </pc:sldChg>
      <pc:sldChg chg="addSp delSp">
        <pc:chgData name="Voss, Erica [JRDUS]" userId="ea819536-226f-456b-a13b-540442596357" providerId="ADAL" clId="{7038DF7C-645D-4F25-A441-5B0998A798E5}" dt="2019-09-13T14:02:52.352" v="4082"/>
        <pc:sldMkLst>
          <pc:docMk/>
          <pc:sldMk cId="3739487094" sldId="649"/>
        </pc:sldMkLst>
        <pc:picChg chg="del">
          <ac:chgData name="Voss, Erica [JRDUS]" userId="ea819536-226f-456b-a13b-540442596357" providerId="ADAL" clId="{7038DF7C-645D-4F25-A441-5B0998A798E5}" dt="2019-09-13T14:02:51.897" v="4081" actId="478"/>
          <ac:picMkLst>
            <pc:docMk/>
            <pc:sldMk cId="3739487094" sldId="649"/>
            <ac:picMk id="5" creationId="{85F3E8DD-EF4B-4EAB-B77B-B897732A1903}"/>
          </ac:picMkLst>
        </pc:picChg>
        <pc:picChg chg="add">
          <ac:chgData name="Voss, Erica [JRDUS]" userId="ea819536-226f-456b-a13b-540442596357" providerId="ADAL" clId="{7038DF7C-645D-4F25-A441-5B0998A798E5}" dt="2019-09-13T14:02:52.352" v="4082"/>
          <ac:picMkLst>
            <pc:docMk/>
            <pc:sldMk cId="3739487094" sldId="649"/>
            <ac:picMk id="7" creationId="{1298EE27-B029-48A1-8A62-787233695EB1}"/>
          </ac:picMkLst>
        </pc:picChg>
      </pc:sldChg>
      <pc:sldChg chg="addSp delSp">
        <pc:chgData name="Voss, Erica [JRDUS]" userId="ea819536-226f-456b-a13b-540442596357" providerId="ADAL" clId="{7038DF7C-645D-4F25-A441-5B0998A798E5}" dt="2019-09-13T14:02:56.925" v="4084"/>
        <pc:sldMkLst>
          <pc:docMk/>
          <pc:sldMk cId="991981107" sldId="650"/>
        </pc:sldMkLst>
        <pc:picChg chg="del">
          <ac:chgData name="Voss, Erica [JRDUS]" userId="ea819536-226f-456b-a13b-540442596357" providerId="ADAL" clId="{7038DF7C-645D-4F25-A441-5B0998A798E5}" dt="2019-09-13T14:02:56.729" v="4083" actId="478"/>
          <ac:picMkLst>
            <pc:docMk/>
            <pc:sldMk cId="991981107" sldId="650"/>
            <ac:picMk id="6" creationId="{75E28EF4-4D8B-4469-B7A7-EB6D8FBE0CDA}"/>
          </ac:picMkLst>
        </pc:picChg>
        <pc:picChg chg="add">
          <ac:chgData name="Voss, Erica [JRDUS]" userId="ea819536-226f-456b-a13b-540442596357" providerId="ADAL" clId="{7038DF7C-645D-4F25-A441-5B0998A798E5}" dt="2019-09-13T14:02:56.925" v="4084"/>
          <ac:picMkLst>
            <pc:docMk/>
            <pc:sldMk cId="991981107" sldId="650"/>
            <ac:picMk id="7" creationId="{E4C41627-D309-4722-9606-2EBF47D2B02A}"/>
          </ac:picMkLst>
        </pc:picChg>
      </pc:sldChg>
      <pc:sldChg chg="addSp delSp">
        <pc:chgData name="Voss, Erica [JRDUS]" userId="ea819536-226f-456b-a13b-540442596357" providerId="ADAL" clId="{7038DF7C-645D-4F25-A441-5B0998A798E5}" dt="2019-09-13T14:03:01.331" v="4086"/>
        <pc:sldMkLst>
          <pc:docMk/>
          <pc:sldMk cId="1512267633" sldId="651"/>
        </pc:sldMkLst>
        <pc:picChg chg="del">
          <ac:chgData name="Voss, Erica [JRDUS]" userId="ea819536-226f-456b-a13b-540442596357" providerId="ADAL" clId="{7038DF7C-645D-4F25-A441-5B0998A798E5}" dt="2019-09-13T14:03:01.114" v="4085" actId="478"/>
          <ac:picMkLst>
            <pc:docMk/>
            <pc:sldMk cId="1512267633" sldId="651"/>
            <ac:picMk id="6" creationId="{848EEBA7-9FDF-4850-8808-4D324806E12C}"/>
          </ac:picMkLst>
        </pc:picChg>
        <pc:picChg chg="add">
          <ac:chgData name="Voss, Erica [JRDUS]" userId="ea819536-226f-456b-a13b-540442596357" providerId="ADAL" clId="{7038DF7C-645D-4F25-A441-5B0998A798E5}" dt="2019-09-13T14:03:01.331" v="4086"/>
          <ac:picMkLst>
            <pc:docMk/>
            <pc:sldMk cId="1512267633" sldId="651"/>
            <ac:picMk id="7" creationId="{3EBDE975-9795-4EA9-9E82-08B8D07C5A41}"/>
          </ac:picMkLst>
        </pc:picChg>
      </pc:sldChg>
      <pc:sldChg chg="addSp delSp">
        <pc:chgData name="Voss, Erica [JRDUS]" userId="ea819536-226f-456b-a13b-540442596357" providerId="ADAL" clId="{7038DF7C-645D-4F25-A441-5B0998A798E5}" dt="2019-09-13T14:03:05.323" v="4088"/>
        <pc:sldMkLst>
          <pc:docMk/>
          <pc:sldMk cId="2847062359" sldId="652"/>
        </pc:sldMkLst>
        <pc:picChg chg="del">
          <ac:chgData name="Voss, Erica [JRDUS]" userId="ea819536-226f-456b-a13b-540442596357" providerId="ADAL" clId="{7038DF7C-645D-4F25-A441-5B0998A798E5}" dt="2019-09-13T14:03:04.884" v="4087" actId="478"/>
          <ac:picMkLst>
            <pc:docMk/>
            <pc:sldMk cId="2847062359" sldId="652"/>
            <ac:picMk id="6" creationId="{848EEBA7-9FDF-4850-8808-4D324806E12C}"/>
          </ac:picMkLst>
        </pc:picChg>
        <pc:picChg chg="add">
          <ac:chgData name="Voss, Erica [JRDUS]" userId="ea819536-226f-456b-a13b-540442596357" providerId="ADAL" clId="{7038DF7C-645D-4F25-A441-5B0998A798E5}" dt="2019-09-13T14:03:05.323" v="4088"/>
          <ac:picMkLst>
            <pc:docMk/>
            <pc:sldMk cId="2847062359" sldId="652"/>
            <ac:picMk id="8" creationId="{B523B80A-3276-479C-9F47-8B2326973D9A}"/>
          </ac:picMkLst>
        </pc:picChg>
      </pc:sldChg>
      <pc:sldChg chg="addSp delSp">
        <pc:chgData name="Voss, Erica [JRDUS]" userId="ea819536-226f-456b-a13b-540442596357" providerId="ADAL" clId="{7038DF7C-645D-4F25-A441-5B0998A798E5}" dt="2019-09-13T14:03:08.639" v="4090"/>
        <pc:sldMkLst>
          <pc:docMk/>
          <pc:sldMk cId="2341840760" sldId="653"/>
        </pc:sldMkLst>
        <pc:picChg chg="del">
          <ac:chgData name="Voss, Erica [JRDUS]" userId="ea819536-226f-456b-a13b-540442596357" providerId="ADAL" clId="{7038DF7C-645D-4F25-A441-5B0998A798E5}" dt="2019-09-13T14:03:08.441" v="4089" actId="478"/>
          <ac:picMkLst>
            <pc:docMk/>
            <pc:sldMk cId="2341840760" sldId="653"/>
            <ac:picMk id="6" creationId="{75E28EF4-4D8B-4469-B7A7-EB6D8FBE0CDA}"/>
          </ac:picMkLst>
        </pc:picChg>
        <pc:picChg chg="add">
          <ac:chgData name="Voss, Erica [JRDUS]" userId="ea819536-226f-456b-a13b-540442596357" providerId="ADAL" clId="{7038DF7C-645D-4F25-A441-5B0998A798E5}" dt="2019-09-13T14:03:08.639" v="4090"/>
          <ac:picMkLst>
            <pc:docMk/>
            <pc:sldMk cId="2341840760" sldId="653"/>
            <ac:picMk id="8" creationId="{6E6D9555-A27F-46D5-B8EC-DDBF8DBD1144}"/>
          </ac:picMkLst>
        </pc:picChg>
      </pc:sldChg>
      <pc:sldChg chg="addSp delSp">
        <pc:chgData name="Voss, Erica [JRDUS]" userId="ea819536-226f-456b-a13b-540442596357" providerId="ADAL" clId="{7038DF7C-645D-4F25-A441-5B0998A798E5}" dt="2019-09-13T14:03:12.202" v="4092"/>
        <pc:sldMkLst>
          <pc:docMk/>
          <pc:sldMk cId="1878378103" sldId="654"/>
        </pc:sldMkLst>
        <pc:picChg chg="del">
          <ac:chgData name="Voss, Erica [JRDUS]" userId="ea819536-226f-456b-a13b-540442596357" providerId="ADAL" clId="{7038DF7C-645D-4F25-A441-5B0998A798E5}" dt="2019-09-13T14:03:11.673" v="4091" actId="478"/>
          <ac:picMkLst>
            <pc:docMk/>
            <pc:sldMk cId="1878378103" sldId="654"/>
            <ac:picMk id="6" creationId="{75E28EF4-4D8B-4469-B7A7-EB6D8FBE0CDA}"/>
          </ac:picMkLst>
        </pc:picChg>
        <pc:picChg chg="add">
          <ac:chgData name="Voss, Erica [JRDUS]" userId="ea819536-226f-456b-a13b-540442596357" providerId="ADAL" clId="{7038DF7C-645D-4F25-A441-5B0998A798E5}" dt="2019-09-13T14:03:12.202" v="4092"/>
          <ac:picMkLst>
            <pc:docMk/>
            <pc:sldMk cId="1878378103" sldId="654"/>
            <ac:picMk id="8" creationId="{F8DDF1C9-FB93-494B-AA96-2062B1A4C798}"/>
          </ac:picMkLst>
        </pc:picChg>
      </pc:sldChg>
      <pc:sldChg chg="addSp delSp">
        <pc:chgData name="Voss, Erica [JRDUS]" userId="ea819536-226f-456b-a13b-540442596357" providerId="ADAL" clId="{7038DF7C-645D-4F25-A441-5B0998A798E5}" dt="2019-09-13T14:03:16.150" v="4094"/>
        <pc:sldMkLst>
          <pc:docMk/>
          <pc:sldMk cId="588506607" sldId="655"/>
        </pc:sldMkLst>
        <pc:picChg chg="del">
          <ac:chgData name="Voss, Erica [JRDUS]" userId="ea819536-226f-456b-a13b-540442596357" providerId="ADAL" clId="{7038DF7C-645D-4F25-A441-5B0998A798E5}" dt="2019-09-13T14:03:15.617" v="4093" actId="478"/>
          <ac:picMkLst>
            <pc:docMk/>
            <pc:sldMk cId="588506607" sldId="655"/>
            <ac:picMk id="6" creationId="{75E28EF4-4D8B-4469-B7A7-EB6D8FBE0CDA}"/>
          </ac:picMkLst>
        </pc:picChg>
        <pc:picChg chg="add">
          <ac:chgData name="Voss, Erica [JRDUS]" userId="ea819536-226f-456b-a13b-540442596357" providerId="ADAL" clId="{7038DF7C-645D-4F25-A441-5B0998A798E5}" dt="2019-09-13T14:03:16.150" v="4094"/>
          <ac:picMkLst>
            <pc:docMk/>
            <pc:sldMk cId="588506607" sldId="655"/>
            <ac:picMk id="8" creationId="{F2EEEB7C-FEAF-4EC0-9EC7-5512795B5E1F}"/>
          </ac:picMkLst>
        </pc:picChg>
      </pc:sldChg>
      <pc:sldChg chg="addSp delSp modSp">
        <pc:chgData name="Voss, Erica [JRDUS]" userId="ea819536-226f-456b-a13b-540442596357" providerId="ADAL" clId="{7038DF7C-645D-4F25-A441-5B0998A798E5}" dt="2019-09-13T14:03:41.394" v="4096"/>
        <pc:sldMkLst>
          <pc:docMk/>
          <pc:sldMk cId="1802479533" sldId="656"/>
        </pc:sldMkLst>
        <pc:spChg chg="add mod">
          <ac:chgData name="Voss, Erica [JRDUS]" userId="ea819536-226f-456b-a13b-540442596357" providerId="ADAL" clId="{7038DF7C-645D-4F25-A441-5B0998A798E5}" dt="2019-09-08T18:04:41.706" v="3366" actId="14100"/>
          <ac:spMkLst>
            <pc:docMk/>
            <pc:sldMk cId="1802479533" sldId="656"/>
            <ac:spMk id="5" creationId="{63FA88EE-C0B4-48F8-8C92-3FD2611658CB}"/>
          </ac:spMkLst>
        </pc:spChg>
        <pc:spChg chg="del mod">
          <ac:chgData name="Voss, Erica [JRDUS]" userId="ea819536-226f-456b-a13b-540442596357" providerId="ADAL" clId="{7038DF7C-645D-4F25-A441-5B0998A798E5}" dt="2019-09-08T18:04:50.206" v="3368" actId="478"/>
          <ac:spMkLst>
            <pc:docMk/>
            <pc:sldMk cId="1802479533" sldId="656"/>
            <ac:spMk id="8" creationId="{FE82D768-BA49-41E8-9553-8AE262C4EC37}"/>
          </ac:spMkLst>
        </pc:spChg>
        <pc:spChg chg="add mod">
          <ac:chgData name="Voss, Erica [JRDUS]" userId="ea819536-226f-456b-a13b-540442596357" providerId="ADAL" clId="{7038DF7C-645D-4F25-A441-5B0998A798E5}" dt="2019-09-08T18:05:16.133" v="3406" actId="14100"/>
          <ac:spMkLst>
            <pc:docMk/>
            <pc:sldMk cId="1802479533" sldId="656"/>
            <ac:spMk id="11" creationId="{6A04088A-060D-4A80-8557-073E3B8B7B16}"/>
          </ac:spMkLst>
        </pc:spChg>
        <pc:picChg chg="del">
          <ac:chgData name="Voss, Erica [JRDUS]" userId="ea819536-226f-456b-a13b-540442596357" providerId="ADAL" clId="{7038DF7C-645D-4F25-A441-5B0998A798E5}" dt="2019-09-13T14:03:39.874" v="4095" actId="478"/>
          <ac:picMkLst>
            <pc:docMk/>
            <pc:sldMk cId="1802479533" sldId="656"/>
            <ac:picMk id="6" creationId="{75E28EF4-4D8B-4469-B7A7-EB6D8FBE0CDA}"/>
          </ac:picMkLst>
        </pc:picChg>
        <pc:picChg chg="add">
          <ac:chgData name="Voss, Erica [JRDUS]" userId="ea819536-226f-456b-a13b-540442596357" providerId="ADAL" clId="{7038DF7C-645D-4F25-A441-5B0998A798E5}" dt="2019-09-13T14:03:41.394" v="4096"/>
          <ac:picMkLst>
            <pc:docMk/>
            <pc:sldMk cId="1802479533" sldId="656"/>
            <ac:picMk id="12" creationId="{27689112-F97C-45E7-9468-5C598E31AB26}"/>
          </ac:picMkLst>
        </pc:picChg>
      </pc:sldChg>
      <pc:sldChg chg="addSp delSp modSp">
        <pc:chgData name="Voss, Erica [JRDUS]" userId="ea819536-226f-456b-a13b-540442596357" providerId="ADAL" clId="{7038DF7C-645D-4F25-A441-5B0998A798E5}" dt="2019-09-13T14:03:45.707" v="4098"/>
        <pc:sldMkLst>
          <pc:docMk/>
          <pc:sldMk cId="4152887573" sldId="657"/>
        </pc:sldMkLst>
        <pc:spChg chg="add del">
          <ac:chgData name="Voss, Erica [JRDUS]" userId="ea819536-226f-456b-a13b-540442596357" providerId="ADAL" clId="{7038DF7C-645D-4F25-A441-5B0998A798E5}" dt="2019-09-08T18:04:55.644" v="3370"/>
          <ac:spMkLst>
            <pc:docMk/>
            <pc:sldMk cId="4152887573" sldId="657"/>
            <ac:spMk id="11" creationId="{66B99093-7E9E-4FFE-A3BF-96818BF60761}"/>
          </ac:spMkLst>
        </pc:spChg>
        <pc:spChg chg="add mod">
          <ac:chgData name="Voss, Erica [JRDUS]" userId="ea819536-226f-456b-a13b-540442596357" providerId="ADAL" clId="{7038DF7C-645D-4F25-A441-5B0998A798E5}" dt="2019-09-08T18:05:29.510" v="3424" actId="20577"/>
          <ac:spMkLst>
            <pc:docMk/>
            <pc:sldMk cId="4152887573" sldId="657"/>
            <ac:spMk id="12" creationId="{57C4B516-6959-43D4-9C8A-2DF1C1122FDA}"/>
          </ac:spMkLst>
        </pc:spChg>
        <pc:picChg chg="del">
          <ac:chgData name="Voss, Erica [JRDUS]" userId="ea819536-226f-456b-a13b-540442596357" providerId="ADAL" clId="{7038DF7C-645D-4F25-A441-5B0998A798E5}" dt="2019-09-13T14:03:45.272" v="4097" actId="478"/>
          <ac:picMkLst>
            <pc:docMk/>
            <pc:sldMk cId="4152887573" sldId="657"/>
            <ac:picMk id="6" creationId="{75E28EF4-4D8B-4469-B7A7-EB6D8FBE0CDA}"/>
          </ac:picMkLst>
        </pc:picChg>
        <pc:picChg chg="add">
          <ac:chgData name="Voss, Erica [JRDUS]" userId="ea819536-226f-456b-a13b-540442596357" providerId="ADAL" clId="{7038DF7C-645D-4F25-A441-5B0998A798E5}" dt="2019-09-13T14:03:45.707" v="4098"/>
          <ac:picMkLst>
            <pc:docMk/>
            <pc:sldMk cId="4152887573" sldId="657"/>
            <ac:picMk id="11" creationId="{EC851ED1-E561-4C0A-A935-107552584DC2}"/>
          </ac:picMkLst>
        </pc:picChg>
      </pc:sldChg>
      <pc:sldChg chg="addSp delSp modSp">
        <pc:chgData name="Voss, Erica [JRDUS]" userId="ea819536-226f-456b-a13b-540442596357" providerId="ADAL" clId="{7038DF7C-645D-4F25-A441-5B0998A798E5}" dt="2019-09-13T14:03:48.903" v="4100"/>
        <pc:sldMkLst>
          <pc:docMk/>
          <pc:sldMk cId="51829565" sldId="658"/>
        </pc:sldMkLst>
        <pc:spChg chg="add mod">
          <ac:chgData name="Voss, Erica [JRDUS]" userId="ea819536-226f-456b-a13b-540442596357" providerId="ADAL" clId="{7038DF7C-645D-4F25-A441-5B0998A798E5}" dt="2019-09-08T18:05:40.751" v="3441" actId="20577"/>
          <ac:spMkLst>
            <pc:docMk/>
            <pc:sldMk cId="51829565" sldId="658"/>
            <ac:spMk id="11" creationId="{308F3799-DB7E-48F6-92F0-1AE82FBD44B0}"/>
          </ac:spMkLst>
        </pc:spChg>
        <pc:picChg chg="del">
          <ac:chgData name="Voss, Erica [JRDUS]" userId="ea819536-226f-456b-a13b-540442596357" providerId="ADAL" clId="{7038DF7C-645D-4F25-A441-5B0998A798E5}" dt="2019-09-13T14:03:48.545" v="4099" actId="478"/>
          <ac:picMkLst>
            <pc:docMk/>
            <pc:sldMk cId="51829565" sldId="658"/>
            <ac:picMk id="6" creationId="{75E28EF4-4D8B-4469-B7A7-EB6D8FBE0CDA}"/>
          </ac:picMkLst>
        </pc:picChg>
        <pc:picChg chg="add">
          <ac:chgData name="Voss, Erica [JRDUS]" userId="ea819536-226f-456b-a13b-540442596357" providerId="ADAL" clId="{7038DF7C-645D-4F25-A441-5B0998A798E5}" dt="2019-09-13T14:03:48.903" v="4100"/>
          <ac:picMkLst>
            <pc:docMk/>
            <pc:sldMk cId="51829565" sldId="658"/>
            <ac:picMk id="12" creationId="{E77C47C3-757D-4914-8464-AD0DE55CFC1F}"/>
          </ac:picMkLst>
        </pc:picChg>
      </pc:sldChg>
      <pc:sldChg chg="addSp delSp">
        <pc:chgData name="Voss, Erica [JRDUS]" userId="ea819536-226f-456b-a13b-540442596357" providerId="ADAL" clId="{7038DF7C-645D-4F25-A441-5B0998A798E5}" dt="2019-09-13T14:04:05.287" v="4109"/>
        <pc:sldMkLst>
          <pc:docMk/>
          <pc:sldMk cId="1184447054" sldId="659"/>
        </pc:sldMkLst>
        <pc:picChg chg="del">
          <ac:chgData name="Voss, Erica [JRDUS]" userId="ea819536-226f-456b-a13b-540442596357" providerId="ADAL" clId="{7038DF7C-645D-4F25-A441-5B0998A798E5}" dt="2019-09-13T14:04:04.761" v="4108" actId="478"/>
          <ac:picMkLst>
            <pc:docMk/>
            <pc:sldMk cId="1184447054" sldId="659"/>
            <ac:picMk id="5" creationId="{B5814864-BA41-4A7E-9443-6274CF2E6CCC}"/>
          </ac:picMkLst>
        </pc:picChg>
        <pc:picChg chg="add">
          <ac:chgData name="Voss, Erica [JRDUS]" userId="ea819536-226f-456b-a13b-540442596357" providerId="ADAL" clId="{7038DF7C-645D-4F25-A441-5B0998A798E5}" dt="2019-09-13T14:04:05.287" v="4109"/>
          <ac:picMkLst>
            <pc:docMk/>
            <pc:sldMk cId="1184447054" sldId="659"/>
            <ac:picMk id="10" creationId="{74833956-AD74-4F28-9FBC-835EC4780B0D}"/>
          </ac:picMkLst>
        </pc:picChg>
        <pc:picChg chg="add del">
          <ac:chgData name="Voss, Erica [JRDUS]" userId="ea819536-226f-456b-a13b-540442596357" providerId="ADAL" clId="{7038DF7C-645D-4F25-A441-5B0998A798E5}" dt="2019-09-05T13:01:52.678" v="1559" actId="478"/>
          <ac:picMkLst>
            <pc:docMk/>
            <pc:sldMk cId="1184447054" sldId="659"/>
            <ac:picMk id="10" creationId="{D69D004E-9562-485B-B271-556D2BCF04F2}"/>
          </ac:picMkLst>
        </pc:picChg>
      </pc:sldChg>
      <pc:sldChg chg="addSp delSp">
        <pc:chgData name="Voss, Erica [JRDUS]" userId="ea819536-226f-456b-a13b-540442596357" providerId="ADAL" clId="{7038DF7C-645D-4F25-A441-5B0998A798E5}" dt="2019-09-13T14:03:56.761" v="4104"/>
        <pc:sldMkLst>
          <pc:docMk/>
          <pc:sldMk cId="2855998974" sldId="660"/>
        </pc:sldMkLst>
        <pc:picChg chg="del">
          <ac:chgData name="Voss, Erica [JRDUS]" userId="ea819536-226f-456b-a13b-540442596357" providerId="ADAL" clId="{7038DF7C-645D-4F25-A441-5B0998A798E5}" dt="2019-09-13T14:03:56.150" v="4103" actId="478"/>
          <ac:picMkLst>
            <pc:docMk/>
            <pc:sldMk cId="2855998974" sldId="660"/>
            <ac:picMk id="6" creationId="{75E28EF4-4D8B-4469-B7A7-EB6D8FBE0CDA}"/>
          </ac:picMkLst>
        </pc:picChg>
        <pc:picChg chg="add">
          <ac:chgData name="Voss, Erica [JRDUS]" userId="ea819536-226f-456b-a13b-540442596357" providerId="ADAL" clId="{7038DF7C-645D-4F25-A441-5B0998A798E5}" dt="2019-09-13T14:03:56.761" v="4104"/>
          <ac:picMkLst>
            <pc:docMk/>
            <pc:sldMk cId="2855998974" sldId="660"/>
            <ac:picMk id="8" creationId="{3C4774CB-8FB8-40D1-A1DD-E78A3DF928F9}"/>
          </ac:picMkLst>
        </pc:picChg>
      </pc:sldChg>
      <pc:sldChg chg="addSp delSp modSp">
        <pc:chgData name="Voss, Erica [JRDUS]" userId="ea819536-226f-456b-a13b-540442596357" providerId="ADAL" clId="{7038DF7C-645D-4F25-A441-5B0998A798E5}" dt="2019-09-13T14:04:01.676" v="4107"/>
        <pc:sldMkLst>
          <pc:docMk/>
          <pc:sldMk cId="2058442160" sldId="661"/>
        </pc:sldMkLst>
        <pc:picChg chg="del mod">
          <ac:chgData name="Voss, Erica [JRDUS]" userId="ea819536-226f-456b-a13b-540442596357" providerId="ADAL" clId="{7038DF7C-645D-4F25-A441-5B0998A798E5}" dt="2019-09-13T14:04:01.172" v="4106" actId="478"/>
          <ac:picMkLst>
            <pc:docMk/>
            <pc:sldMk cId="2058442160" sldId="661"/>
            <ac:picMk id="6" creationId="{75E28EF4-4D8B-4469-B7A7-EB6D8FBE0CDA}"/>
          </ac:picMkLst>
        </pc:picChg>
        <pc:picChg chg="add">
          <ac:chgData name="Voss, Erica [JRDUS]" userId="ea819536-226f-456b-a13b-540442596357" providerId="ADAL" clId="{7038DF7C-645D-4F25-A441-5B0998A798E5}" dt="2019-09-13T14:04:01.676" v="4107"/>
          <ac:picMkLst>
            <pc:docMk/>
            <pc:sldMk cId="2058442160" sldId="661"/>
            <ac:picMk id="8" creationId="{7E9DA958-561A-459F-9047-0C3D3221BA07}"/>
          </ac:picMkLst>
        </pc:picChg>
      </pc:sldChg>
      <pc:sldChg chg="addSp delSp">
        <pc:chgData name="Voss, Erica [JRDUS]" userId="ea819536-226f-456b-a13b-540442596357" providerId="ADAL" clId="{7038DF7C-645D-4F25-A441-5B0998A798E5}" dt="2019-09-13T14:04:12.887" v="4112"/>
        <pc:sldMkLst>
          <pc:docMk/>
          <pc:sldMk cId="1890636145" sldId="662"/>
        </pc:sldMkLst>
        <pc:picChg chg="del">
          <ac:chgData name="Voss, Erica [JRDUS]" userId="ea819536-226f-456b-a13b-540442596357" providerId="ADAL" clId="{7038DF7C-645D-4F25-A441-5B0998A798E5}" dt="2019-09-13T14:04:12.516" v="4111" actId="478"/>
          <ac:picMkLst>
            <pc:docMk/>
            <pc:sldMk cId="1890636145" sldId="662"/>
            <ac:picMk id="8" creationId="{D1E32E6B-CAE8-4BE7-8793-0D8CED7C7AD7}"/>
          </ac:picMkLst>
        </pc:picChg>
        <pc:picChg chg="add">
          <ac:chgData name="Voss, Erica [JRDUS]" userId="ea819536-226f-456b-a13b-540442596357" providerId="ADAL" clId="{7038DF7C-645D-4F25-A441-5B0998A798E5}" dt="2019-09-13T14:04:12.887" v="4112"/>
          <ac:picMkLst>
            <pc:docMk/>
            <pc:sldMk cId="1890636145" sldId="662"/>
            <ac:picMk id="9" creationId="{01EA0260-825C-4478-9252-936588CF979B}"/>
          </ac:picMkLst>
        </pc:picChg>
      </pc:sldChg>
      <pc:sldChg chg="addSp delSp modSp">
        <pc:chgData name="Voss, Erica [JRDUS]" userId="ea819536-226f-456b-a13b-540442596357" providerId="ADAL" clId="{7038DF7C-645D-4F25-A441-5B0998A798E5}" dt="2019-09-13T14:04:17.041" v="4114"/>
        <pc:sldMkLst>
          <pc:docMk/>
          <pc:sldMk cId="951081079" sldId="664"/>
        </pc:sldMkLst>
        <pc:spChg chg="mod">
          <ac:chgData name="Voss, Erica [JRDUS]" userId="ea819536-226f-456b-a13b-540442596357" providerId="ADAL" clId="{7038DF7C-645D-4F25-A441-5B0998A798E5}" dt="2019-09-05T13:10:54.279" v="1560"/>
          <ac:spMkLst>
            <pc:docMk/>
            <pc:sldMk cId="951081079" sldId="664"/>
            <ac:spMk id="7" creationId="{95C2A41A-8417-433A-8026-26FE4BF4E904}"/>
          </ac:spMkLst>
        </pc:spChg>
        <pc:picChg chg="del">
          <ac:chgData name="Voss, Erica [JRDUS]" userId="ea819536-226f-456b-a13b-540442596357" providerId="ADAL" clId="{7038DF7C-645D-4F25-A441-5B0998A798E5}" dt="2019-09-13T14:04:16.827" v="4113" actId="478"/>
          <ac:picMkLst>
            <pc:docMk/>
            <pc:sldMk cId="951081079" sldId="664"/>
            <ac:picMk id="8" creationId="{D1E32E6B-CAE8-4BE7-8793-0D8CED7C7AD7}"/>
          </ac:picMkLst>
        </pc:picChg>
        <pc:picChg chg="add">
          <ac:chgData name="Voss, Erica [JRDUS]" userId="ea819536-226f-456b-a13b-540442596357" providerId="ADAL" clId="{7038DF7C-645D-4F25-A441-5B0998A798E5}" dt="2019-09-13T14:04:17.041" v="4114"/>
          <ac:picMkLst>
            <pc:docMk/>
            <pc:sldMk cId="951081079" sldId="664"/>
            <ac:picMk id="11" creationId="{BF7466A5-C74A-4A49-9CAA-576B51F62AC1}"/>
          </ac:picMkLst>
        </pc:picChg>
      </pc:sldChg>
      <pc:sldChg chg="addSp delSp modSp">
        <pc:chgData name="Voss, Erica [JRDUS]" userId="ea819536-226f-456b-a13b-540442596357" providerId="ADAL" clId="{7038DF7C-645D-4F25-A441-5B0998A798E5}" dt="2019-09-13T14:03:52.643" v="4102"/>
        <pc:sldMkLst>
          <pc:docMk/>
          <pc:sldMk cId="257716855" sldId="665"/>
        </pc:sldMkLst>
        <pc:spChg chg="mod">
          <ac:chgData name="Voss, Erica [JRDUS]" userId="ea819536-226f-456b-a13b-540442596357" providerId="ADAL" clId="{7038DF7C-645D-4F25-A441-5B0998A798E5}" dt="2019-09-08T18:07:01.105" v="3460" actId="20577"/>
          <ac:spMkLst>
            <pc:docMk/>
            <pc:sldMk cId="257716855" sldId="665"/>
            <ac:spMk id="10" creationId="{26D1A46B-D433-4907-82DF-A1B0D6FE8099}"/>
          </ac:spMkLst>
        </pc:spChg>
        <pc:picChg chg="del">
          <ac:chgData name="Voss, Erica [JRDUS]" userId="ea819536-226f-456b-a13b-540442596357" providerId="ADAL" clId="{7038DF7C-645D-4F25-A441-5B0998A798E5}" dt="2019-09-13T14:03:52.465" v="4101" actId="478"/>
          <ac:picMkLst>
            <pc:docMk/>
            <pc:sldMk cId="257716855" sldId="665"/>
            <ac:picMk id="6" creationId="{75E28EF4-4D8B-4469-B7A7-EB6D8FBE0CDA}"/>
          </ac:picMkLst>
        </pc:picChg>
        <pc:picChg chg="add">
          <ac:chgData name="Voss, Erica [JRDUS]" userId="ea819536-226f-456b-a13b-540442596357" providerId="ADAL" clId="{7038DF7C-645D-4F25-A441-5B0998A798E5}" dt="2019-09-13T14:03:52.643" v="4102"/>
          <ac:picMkLst>
            <pc:docMk/>
            <pc:sldMk cId="257716855" sldId="665"/>
            <ac:picMk id="7" creationId="{A870969B-D7DA-4584-A993-846C6BF7EB1A}"/>
          </ac:picMkLst>
        </pc:picChg>
      </pc:sldChg>
      <pc:sldChg chg="addSp delSp modSp">
        <pc:chgData name="Voss, Erica [JRDUS]" userId="ea819536-226f-456b-a13b-540442596357" providerId="ADAL" clId="{7038DF7C-645D-4F25-A441-5B0998A798E5}" dt="2019-08-30T18:43:07.916" v="1111" actId="13926"/>
        <pc:sldMkLst>
          <pc:docMk/>
          <pc:sldMk cId="378292071" sldId="666"/>
        </pc:sldMkLst>
        <pc:spChg chg="mod">
          <ac:chgData name="Voss, Erica [JRDUS]" userId="ea819536-226f-456b-a13b-540442596357" providerId="ADAL" clId="{7038DF7C-645D-4F25-A441-5B0998A798E5}" dt="2019-08-30T00:45:23.982" v="1044" actId="5793"/>
          <ac:spMkLst>
            <pc:docMk/>
            <pc:sldMk cId="378292071" sldId="666"/>
            <ac:spMk id="3" creationId="{6ECDF683-C516-44C6-A81E-0C37D4323D4E}"/>
          </ac:spMkLst>
        </pc:spChg>
        <pc:spChg chg="add del mod">
          <ac:chgData name="Voss, Erica [JRDUS]" userId="ea819536-226f-456b-a13b-540442596357" providerId="ADAL" clId="{7038DF7C-645D-4F25-A441-5B0998A798E5}" dt="2019-08-30T18:42:55.617" v="1109" actId="478"/>
          <ac:spMkLst>
            <pc:docMk/>
            <pc:sldMk cId="378292071" sldId="666"/>
            <ac:spMk id="9" creationId="{B033AB0A-FB4A-4666-87B5-4F59E74573B0}"/>
          </ac:spMkLst>
        </pc:spChg>
        <pc:graphicFrameChg chg="mod modGraphic">
          <ac:chgData name="Voss, Erica [JRDUS]" userId="ea819536-226f-456b-a13b-540442596357" providerId="ADAL" clId="{7038DF7C-645D-4F25-A441-5B0998A798E5}" dt="2019-08-30T18:43:07.916" v="1111" actId="13926"/>
          <ac:graphicFrameMkLst>
            <pc:docMk/>
            <pc:sldMk cId="378292071" sldId="666"/>
            <ac:graphicFrameMk id="5" creationId="{9CE6E330-5BA5-4A67-AB83-9B5AC3B567EE}"/>
          </ac:graphicFrameMkLst>
        </pc:graphicFrameChg>
      </pc:sldChg>
      <pc:sldChg chg="modSp">
        <pc:chgData name="Voss, Erica [JRDUS]" userId="ea819536-226f-456b-a13b-540442596357" providerId="ADAL" clId="{7038DF7C-645D-4F25-A441-5B0998A798E5}" dt="2019-09-05T12:57:18.682" v="1555"/>
        <pc:sldMkLst>
          <pc:docMk/>
          <pc:sldMk cId="504240780" sldId="667"/>
        </pc:sldMkLst>
        <pc:graphicFrameChg chg="mod">
          <ac:chgData name="Voss, Erica [JRDUS]" userId="ea819536-226f-456b-a13b-540442596357" providerId="ADAL" clId="{7038DF7C-645D-4F25-A441-5B0998A798E5}" dt="2019-09-05T12:48:05.663" v="1553"/>
          <ac:graphicFrameMkLst>
            <pc:docMk/>
            <pc:sldMk cId="504240780" sldId="667"/>
            <ac:graphicFrameMk id="6" creationId="{14E7FD17-2115-4C6F-A7AE-D7F8B51A1313}"/>
          </ac:graphicFrameMkLst>
        </pc:graphicFrameChg>
        <pc:graphicFrameChg chg="mod">
          <ac:chgData name="Voss, Erica [JRDUS]" userId="ea819536-226f-456b-a13b-540442596357" providerId="ADAL" clId="{7038DF7C-645D-4F25-A441-5B0998A798E5}" dt="2019-09-05T12:57:18.682" v="1555"/>
          <ac:graphicFrameMkLst>
            <pc:docMk/>
            <pc:sldMk cId="504240780" sldId="667"/>
            <ac:graphicFrameMk id="7" creationId="{DFB144C9-71A3-4675-8775-E57FB25B45F1}"/>
          </ac:graphicFrameMkLst>
        </pc:graphicFrameChg>
      </pc:sldChg>
      <pc:sldChg chg="modSp">
        <pc:chgData name="Voss, Erica [JRDUS]" userId="ea819536-226f-456b-a13b-540442596357" providerId="ADAL" clId="{7038DF7C-645D-4F25-A441-5B0998A798E5}" dt="2019-08-30T18:56:28.891" v="1137" actId="13926"/>
        <pc:sldMkLst>
          <pc:docMk/>
          <pc:sldMk cId="3733150075" sldId="668"/>
        </pc:sldMkLst>
        <pc:spChg chg="mod">
          <ac:chgData name="Voss, Erica [JRDUS]" userId="ea819536-226f-456b-a13b-540442596357" providerId="ADAL" clId="{7038DF7C-645D-4F25-A441-5B0998A798E5}" dt="2019-08-30T18:56:28.891" v="1137" actId="13926"/>
          <ac:spMkLst>
            <pc:docMk/>
            <pc:sldMk cId="3733150075" sldId="668"/>
            <ac:spMk id="3" creationId="{6DBFBADD-717E-4105-BBDF-D9906EF941AA}"/>
          </ac:spMkLst>
        </pc:spChg>
      </pc:sldChg>
      <pc:sldChg chg="modSp">
        <pc:chgData name="Voss, Erica [JRDUS]" userId="ea819536-226f-456b-a13b-540442596357" providerId="ADAL" clId="{7038DF7C-645D-4F25-A441-5B0998A798E5}" dt="2019-08-30T18:58:00.264" v="1158"/>
        <pc:sldMkLst>
          <pc:docMk/>
          <pc:sldMk cId="938409799" sldId="672"/>
        </pc:sldMkLst>
        <pc:graphicFrameChg chg="mod">
          <ac:chgData name="Voss, Erica [JRDUS]" userId="ea819536-226f-456b-a13b-540442596357" providerId="ADAL" clId="{7038DF7C-645D-4F25-A441-5B0998A798E5}" dt="2019-08-30T18:58:00.264" v="1158"/>
          <ac:graphicFrameMkLst>
            <pc:docMk/>
            <pc:sldMk cId="938409799" sldId="672"/>
            <ac:graphicFrameMk id="5" creationId="{9CE6E330-5BA5-4A67-AB83-9B5AC3B567EE}"/>
          </ac:graphicFrameMkLst>
        </pc:graphicFrameChg>
      </pc:sldChg>
      <pc:sldChg chg="addSp delSp modSp">
        <pc:chgData name="Voss, Erica [JRDUS]" userId="ea819536-226f-456b-a13b-540442596357" providerId="ADAL" clId="{7038DF7C-645D-4F25-A441-5B0998A798E5}" dt="2019-09-05T12:34:36.634" v="1241" actId="6549"/>
        <pc:sldMkLst>
          <pc:docMk/>
          <pc:sldMk cId="1461325593" sldId="673"/>
        </pc:sldMkLst>
        <pc:spChg chg="mod">
          <ac:chgData name="Voss, Erica [JRDUS]" userId="ea819536-226f-456b-a13b-540442596357" providerId="ADAL" clId="{7038DF7C-645D-4F25-A441-5B0998A798E5}" dt="2019-09-05T12:34:36.634" v="1241" actId="6549"/>
          <ac:spMkLst>
            <pc:docMk/>
            <pc:sldMk cId="1461325593" sldId="673"/>
            <ac:spMk id="3" creationId="{5B1B33FD-8FA1-4255-83CE-21C750074745}"/>
          </ac:spMkLst>
        </pc:spChg>
        <pc:spChg chg="add del mod">
          <ac:chgData name="Voss, Erica [JRDUS]" userId="ea819536-226f-456b-a13b-540442596357" providerId="ADAL" clId="{7038DF7C-645D-4F25-A441-5B0998A798E5}" dt="2019-09-05T12:27:15.404" v="1236" actId="478"/>
          <ac:spMkLst>
            <pc:docMk/>
            <pc:sldMk cId="1461325593" sldId="673"/>
            <ac:spMk id="6" creationId="{8AB9B3C2-0D4B-4A96-878A-6E312978A8E0}"/>
          </ac:spMkLst>
        </pc:spChg>
      </pc:sldChg>
      <pc:sldChg chg="modSp">
        <pc:chgData name="Voss, Erica [JRDUS]" userId="ea819536-226f-456b-a13b-540442596357" providerId="ADAL" clId="{7038DF7C-645D-4F25-A441-5B0998A798E5}" dt="2019-09-05T12:34:31.257" v="1240" actId="6549"/>
        <pc:sldMkLst>
          <pc:docMk/>
          <pc:sldMk cId="2055871348" sldId="674"/>
        </pc:sldMkLst>
        <pc:spChg chg="mod">
          <ac:chgData name="Voss, Erica [JRDUS]" userId="ea819536-226f-456b-a13b-540442596357" providerId="ADAL" clId="{7038DF7C-645D-4F25-A441-5B0998A798E5}" dt="2019-09-05T12:34:31.257" v="1240" actId="6549"/>
          <ac:spMkLst>
            <pc:docMk/>
            <pc:sldMk cId="2055871348" sldId="674"/>
            <ac:spMk id="3" creationId="{5B1B33FD-8FA1-4255-83CE-21C750074745}"/>
          </ac:spMkLst>
        </pc:spChg>
      </pc:sldChg>
      <pc:sldChg chg="modSp">
        <pc:chgData name="Voss, Erica [JRDUS]" userId="ea819536-226f-456b-a13b-540442596357" providerId="ADAL" clId="{7038DF7C-645D-4F25-A441-5B0998A798E5}" dt="2019-09-05T12:35:17.518" v="1245" actId="13926"/>
        <pc:sldMkLst>
          <pc:docMk/>
          <pc:sldMk cId="1690269185" sldId="675"/>
        </pc:sldMkLst>
        <pc:graphicFrameChg chg="mod">
          <ac:chgData name="Voss, Erica [JRDUS]" userId="ea819536-226f-456b-a13b-540442596357" providerId="ADAL" clId="{7038DF7C-645D-4F25-A441-5B0998A798E5}" dt="2019-08-30T18:58:15.795" v="1159"/>
          <ac:graphicFrameMkLst>
            <pc:docMk/>
            <pc:sldMk cId="1690269185" sldId="675"/>
            <ac:graphicFrameMk id="5" creationId="{9CE6E330-5BA5-4A67-AB83-9B5AC3B567EE}"/>
          </ac:graphicFrameMkLst>
        </pc:graphicFrameChg>
        <pc:graphicFrameChg chg="mod modGraphic">
          <ac:chgData name="Voss, Erica [JRDUS]" userId="ea819536-226f-456b-a13b-540442596357" providerId="ADAL" clId="{7038DF7C-645D-4F25-A441-5B0998A798E5}" dt="2019-09-05T12:35:17.518" v="1245" actId="13926"/>
          <ac:graphicFrameMkLst>
            <pc:docMk/>
            <pc:sldMk cId="1690269185" sldId="675"/>
            <ac:graphicFrameMk id="6" creationId="{696272CD-B9E0-4CE6-AE90-2FB892E53554}"/>
          </ac:graphicFrameMkLst>
        </pc:graphicFrameChg>
        <pc:graphicFrameChg chg="mod modGraphic">
          <ac:chgData name="Voss, Erica [JRDUS]" userId="ea819536-226f-456b-a13b-540442596357" providerId="ADAL" clId="{7038DF7C-645D-4F25-A441-5B0998A798E5}" dt="2019-09-05T12:34:56.046" v="1243"/>
          <ac:graphicFrameMkLst>
            <pc:docMk/>
            <pc:sldMk cId="1690269185" sldId="675"/>
            <ac:graphicFrameMk id="9" creationId="{9329313E-FB75-456A-9D75-7289FB76DFAA}"/>
          </ac:graphicFrameMkLst>
        </pc:graphicFrameChg>
      </pc:sldChg>
      <pc:sldChg chg="delSp modSp addCm modCm">
        <pc:chgData name="Voss, Erica [JRDUS]" userId="ea819536-226f-456b-a13b-540442596357" providerId="ADAL" clId="{7038DF7C-645D-4F25-A441-5B0998A798E5}" dt="2019-09-09T13:06:06.514" v="3587"/>
        <pc:sldMkLst>
          <pc:docMk/>
          <pc:sldMk cId="3521311201" sldId="680"/>
        </pc:sldMkLst>
        <pc:spChg chg="mod">
          <ac:chgData name="Voss, Erica [JRDUS]" userId="ea819536-226f-456b-a13b-540442596357" providerId="ADAL" clId="{7038DF7C-645D-4F25-A441-5B0998A798E5}" dt="2019-09-08T16:09:47.182" v="3264" actId="27636"/>
          <ac:spMkLst>
            <pc:docMk/>
            <pc:sldMk cId="3521311201" sldId="680"/>
            <ac:spMk id="3" creationId="{C385A8CD-4746-4258-BFEB-3954DE21BFE4}"/>
          </ac:spMkLst>
        </pc:spChg>
        <pc:spChg chg="del mod">
          <ac:chgData name="Voss, Erica [JRDUS]" userId="ea819536-226f-456b-a13b-540442596357" providerId="ADAL" clId="{7038DF7C-645D-4F25-A441-5B0998A798E5}" dt="2019-09-08T16:08:31.997" v="3233" actId="478"/>
          <ac:spMkLst>
            <pc:docMk/>
            <pc:sldMk cId="3521311201" sldId="680"/>
            <ac:spMk id="6" creationId="{255D67FD-05BC-4A0E-8AC1-BD81F36758CC}"/>
          </ac:spMkLst>
        </pc:spChg>
      </pc:sldChg>
      <pc:sldChg chg="addSp delSp modSp delAnim modAnim">
        <pc:chgData name="Voss, Erica [JRDUS]" userId="ea819536-226f-456b-a13b-540442596357" providerId="ADAL" clId="{7038DF7C-645D-4F25-A441-5B0998A798E5}" dt="2019-09-13T20:59:10.541" v="4512" actId="1076"/>
        <pc:sldMkLst>
          <pc:docMk/>
          <pc:sldMk cId="3841003579" sldId="682"/>
        </pc:sldMkLst>
        <pc:spChg chg="mod">
          <ac:chgData name="Voss, Erica [JRDUS]" userId="ea819536-226f-456b-a13b-540442596357" providerId="ADAL" clId="{7038DF7C-645D-4F25-A441-5B0998A798E5}" dt="2019-09-13T20:58:47.125" v="4505" actId="14100"/>
          <ac:spMkLst>
            <pc:docMk/>
            <pc:sldMk cId="3841003579" sldId="682"/>
            <ac:spMk id="2" creationId="{A4B59AD0-B1CF-471D-A264-3C1ACDEC6ABC}"/>
          </ac:spMkLst>
        </pc:spChg>
        <pc:spChg chg="add del mod">
          <ac:chgData name="Voss, Erica [JRDUS]" userId="ea819536-226f-456b-a13b-540442596357" providerId="ADAL" clId="{7038DF7C-645D-4F25-A441-5B0998A798E5}" dt="2019-08-29T22:56:16.426" v="618" actId="478"/>
          <ac:spMkLst>
            <pc:docMk/>
            <pc:sldMk cId="3841003579" sldId="682"/>
            <ac:spMk id="10" creationId="{771EBBAC-3F23-4B54-91D9-DFB4709165E7}"/>
          </ac:spMkLst>
        </pc:spChg>
        <pc:spChg chg="add del mod">
          <ac:chgData name="Voss, Erica [JRDUS]" userId="ea819536-226f-456b-a13b-540442596357" providerId="ADAL" clId="{7038DF7C-645D-4F25-A441-5B0998A798E5}" dt="2019-08-29T23:01:22.287" v="731" actId="478"/>
          <ac:spMkLst>
            <pc:docMk/>
            <pc:sldMk cId="3841003579" sldId="682"/>
            <ac:spMk id="13" creationId="{36D62903-C9DC-4691-88C4-2BA28B1BCDC5}"/>
          </ac:spMkLst>
        </pc:spChg>
        <pc:picChg chg="add del mod">
          <ac:chgData name="Voss, Erica [JRDUS]" userId="ea819536-226f-456b-a13b-540442596357" providerId="ADAL" clId="{7038DF7C-645D-4F25-A441-5B0998A798E5}" dt="2019-08-29T23:02:10.970" v="736" actId="478"/>
          <ac:picMkLst>
            <pc:docMk/>
            <pc:sldMk cId="3841003579" sldId="682"/>
            <ac:picMk id="4" creationId="{C0200781-5F55-4186-8770-B372F8A49D0E}"/>
          </ac:picMkLst>
        </pc:picChg>
        <pc:picChg chg="del">
          <ac:chgData name="Voss, Erica [JRDUS]" userId="ea819536-226f-456b-a13b-540442596357" providerId="ADAL" clId="{7038DF7C-645D-4F25-A441-5B0998A798E5}" dt="2019-08-29T22:58:27.485" v="658" actId="478"/>
          <ac:picMkLst>
            <pc:docMk/>
            <pc:sldMk cId="3841003579" sldId="682"/>
            <ac:picMk id="5" creationId="{3A81AEA4-EEFD-4037-B859-D41AF6D7DB3A}"/>
          </ac:picMkLst>
        </pc:picChg>
        <pc:picChg chg="mod">
          <ac:chgData name="Voss, Erica [JRDUS]" userId="ea819536-226f-456b-a13b-540442596357" providerId="ADAL" clId="{7038DF7C-645D-4F25-A441-5B0998A798E5}" dt="2019-09-13T20:59:10.541" v="4512" actId="1076"/>
          <ac:picMkLst>
            <pc:docMk/>
            <pc:sldMk cId="3841003579" sldId="682"/>
            <ac:picMk id="6" creationId="{AB1A2318-6F67-4889-8FC6-FC0B9DA160FF}"/>
          </ac:picMkLst>
        </pc:picChg>
        <pc:picChg chg="add mod ord">
          <ac:chgData name="Voss, Erica [JRDUS]" userId="ea819536-226f-456b-a13b-540442596357" providerId="ADAL" clId="{7038DF7C-645D-4F25-A441-5B0998A798E5}" dt="2019-08-29T23:01:30.603" v="735" actId="167"/>
          <ac:picMkLst>
            <pc:docMk/>
            <pc:sldMk cId="3841003579" sldId="682"/>
            <ac:picMk id="12" creationId="{E1B3262C-DF2F-4C34-8F33-3870DAEC75D2}"/>
          </ac:picMkLst>
        </pc:picChg>
        <pc:picChg chg="add del">
          <ac:chgData name="Voss, Erica [JRDUS]" userId="ea819536-226f-456b-a13b-540442596357" providerId="ADAL" clId="{7038DF7C-645D-4F25-A441-5B0998A798E5}" dt="2019-08-29T23:02:56.031" v="738" actId="478"/>
          <ac:picMkLst>
            <pc:docMk/>
            <pc:sldMk cId="3841003579" sldId="682"/>
            <ac:picMk id="14" creationId="{E84FB4CA-DEED-4D44-92F2-FD68DBE24B99}"/>
          </ac:picMkLst>
        </pc:picChg>
        <pc:picChg chg="add mod">
          <ac:chgData name="Voss, Erica [JRDUS]" userId="ea819536-226f-456b-a13b-540442596357" providerId="ADAL" clId="{7038DF7C-645D-4F25-A441-5B0998A798E5}" dt="2019-09-13T20:58:48.317" v="4507" actId="1076"/>
          <ac:picMkLst>
            <pc:docMk/>
            <pc:sldMk cId="3841003579" sldId="682"/>
            <ac:picMk id="15" creationId="{084EB299-7DFC-495E-A345-B740B094EA0E}"/>
          </ac:picMkLst>
        </pc:picChg>
      </pc:sldChg>
      <pc:sldChg chg="addSp delSp modSp">
        <pc:chgData name="Voss, Erica [JRDUS]" userId="ea819536-226f-456b-a13b-540442596357" providerId="ADAL" clId="{7038DF7C-645D-4F25-A441-5B0998A798E5}" dt="2019-08-29T23:24:09.678" v="915" actId="1076"/>
        <pc:sldMkLst>
          <pc:docMk/>
          <pc:sldMk cId="4229582321" sldId="683"/>
        </pc:sldMkLst>
        <pc:spChg chg="mod">
          <ac:chgData name="Voss, Erica [JRDUS]" userId="ea819536-226f-456b-a13b-540442596357" providerId="ADAL" clId="{7038DF7C-645D-4F25-A441-5B0998A798E5}" dt="2019-08-29T23:24:03.588" v="913" actId="255"/>
          <ac:spMkLst>
            <pc:docMk/>
            <pc:sldMk cId="4229582321" sldId="683"/>
            <ac:spMk id="3" creationId="{F0187521-B95B-4CD0-A7E6-E1C343AD0F53}"/>
          </ac:spMkLst>
        </pc:spChg>
        <pc:spChg chg="mod">
          <ac:chgData name="Voss, Erica [JRDUS]" userId="ea819536-226f-456b-a13b-540442596357" providerId="ADAL" clId="{7038DF7C-645D-4F25-A441-5B0998A798E5}" dt="2019-08-29T23:24:04.195" v="914" actId="255"/>
          <ac:spMkLst>
            <pc:docMk/>
            <pc:sldMk cId="4229582321" sldId="683"/>
            <ac:spMk id="4" creationId="{D586FC75-6CC3-42BD-A05D-4D09BE3E4449}"/>
          </ac:spMkLst>
        </pc:spChg>
        <pc:spChg chg="add del mod">
          <ac:chgData name="Voss, Erica [JRDUS]" userId="ea819536-226f-456b-a13b-540442596357" providerId="ADAL" clId="{7038DF7C-645D-4F25-A441-5B0998A798E5}" dt="2019-08-29T23:23:57.690" v="903"/>
          <ac:spMkLst>
            <pc:docMk/>
            <pc:sldMk cId="4229582321" sldId="683"/>
            <ac:spMk id="12" creationId="{BCE8CDE2-C8AB-4902-BCB6-E7E1F82A3A02}"/>
          </ac:spMkLst>
        </pc:spChg>
        <pc:spChg chg="add del">
          <ac:chgData name="Voss, Erica [JRDUS]" userId="ea819536-226f-456b-a13b-540442596357" providerId="ADAL" clId="{7038DF7C-645D-4F25-A441-5B0998A798E5}" dt="2019-08-29T23:23:03.974" v="895"/>
          <ac:spMkLst>
            <pc:docMk/>
            <pc:sldMk cId="4229582321" sldId="683"/>
            <ac:spMk id="13" creationId="{F887939F-A757-4FF7-8C50-AD3C96ACA7AF}"/>
          </ac:spMkLst>
        </pc:spChg>
        <pc:picChg chg="mod">
          <ac:chgData name="Voss, Erica [JRDUS]" userId="ea819536-226f-456b-a13b-540442596357" providerId="ADAL" clId="{7038DF7C-645D-4F25-A441-5B0998A798E5}" dt="2019-08-29T23:24:09.678" v="915" actId="1076"/>
          <ac:picMkLst>
            <pc:docMk/>
            <pc:sldMk cId="4229582321" sldId="683"/>
            <ac:picMk id="7" creationId="{1B7399E5-DA1C-4C08-99F7-7670F0776F01}"/>
          </ac:picMkLst>
        </pc:picChg>
        <pc:picChg chg="add del mod">
          <ac:chgData name="Voss, Erica [JRDUS]" userId="ea819536-226f-456b-a13b-540442596357" providerId="ADAL" clId="{7038DF7C-645D-4F25-A441-5B0998A798E5}" dt="2019-08-29T23:23:59.331" v="907"/>
          <ac:picMkLst>
            <pc:docMk/>
            <pc:sldMk cId="4229582321" sldId="683"/>
            <ac:picMk id="10" creationId="{BC413023-358E-45FE-B670-2DD760F09068}"/>
          </ac:picMkLst>
        </pc:picChg>
      </pc:sldChg>
      <pc:sldChg chg="modNotesTx">
        <pc:chgData name="Voss, Erica [JRDUS]" userId="ea819536-226f-456b-a13b-540442596357" providerId="ADAL" clId="{7038DF7C-645D-4F25-A441-5B0998A798E5}" dt="2019-09-09T13:32:21.491" v="4020" actId="20577"/>
        <pc:sldMkLst>
          <pc:docMk/>
          <pc:sldMk cId="3752278161" sldId="685"/>
        </pc:sldMkLst>
      </pc:sldChg>
      <pc:sldChg chg="modNotesTx">
        <pc:chgData name="Voss, Erica [JRDUS]" userId="ea819536-226f-456b-a13b-540442596357" providerId="ADAL" clId="{7038DF7C-645D-4F25-A441-5B0998A798E5}" dt="2019-09-09T13:12:34.682" v="3847" actId="20577"/>
        <pc:sldMkLst>
          <pc:docMk/>
          <pc:sldMk cId="2842835795" sldId="686"/>
        </pc:sldMkLst>
      </pc:sldChg>
      <pc:sldChg chg="modSp">
        <pc:chgData name="Voss, Erica [JRDUS]" userId="ea819536-226f-456b-a13b-540442596357" providerId="ADAL" clId="{7038DF7C-645D-4F25-A441-5B0998A798E5}" dt="2019-08-29T23:29:46.938" v="958" actId="20577"/>
        <pc:sldMkLst>
          <pc:docMk/>
          <pc:sldMk cId="33707327" sldId="687"/>
        </pc:sldMkLst>
        <pc:spChg chg="mod">
          <ac:chgData name="Voss, Erica [JRDUS]" userId="ea819536-226f-456b-a13b-540442596357" providerId="ADAL" clId="{7038DF7C-645D-4F25-A441-5B0998A798E5}" dt="2019-08-29T23:29:46.938" v="958" actId="20577"/>
          <ac:spMkLst>
            <pc:docMk/>
            <pc:sldMk cId="33707327" sldId="687"/>
            <ac:spMk id="3" creationId="{18ECB263-99E4-4E3F-A7CC-066351DEFA59}"/>
          </ac:spMkLst>
        </pc:spChg>
      </pc:sldChg>
      <pc:sldChg chg="modSp">
        <pc:chgData name="Voss, Erica [JRDUS]" userId="ea819536-226f-456b-a13b-540442596357" providerId="ADAL" clId="{7038DF7C-645D-4F25-A441-5B0998A798E5}" dt="2019-09-05T13:28:40.332" v="1565" actId="20577"/>
        <pc:sldMkLst>
          <pc:docMk/>
          <pc:sldMk cId="3690427021" sldId="691"/>
        </pc:sldMkLst>
        <pc:spChg chg="mod">
          <ac:chgData name="Voss, Erica [JRDUS]" userId="ea819536-226f-456b-a13b-540442596357" providerId="ADAL" clId="{7038DF7C-645D-4F25-A441-5B0998A798E5}" dt="2019-09-05T13:28:40.332" v="1565" actId="20577"/>
          <ac:spMkLst>
            <pc:docMk/>
            <pc:sldMk cId="3690427021" sldId="691"/>
            <ac:spMk id="16" creationId="{C1BDB717-9DF8-465B-9FED-4B8DCFE59CD0}"/>
          </ac:spMkLst>
        </pc:spChg>
      </pc:sldChg>
      <pc:sldChg chg="modSp">
        <pc:chgData name="Voss, Erica [JRDUS]" userId="ea819536-226f-456b-a13b-540442596357" providerId="ADAL" clId="{7038DF7C-645D-4F25-A441-5B0998A798E5}" dt="2019-09-05T13:31:28.133" v="1570" actId="20577"/>
        <pc:sldMkLst>
          <pc:docMk/>
          <pc:sldMk cId="2041682682" sldId="708"/>
        </pc:sldMkLst>
        <pc:spChg chg="mod">
          <ac:chgData name="Voss, Erica [JRDUS]" userId="ea819536-226f-456b-a13b-540442596357" providerId="ADAL" clId="{7038DF7C-645D-4F25-A441-5B0998A798E5}" dt="2019-09-05T13:31:28.133" v="1570" actId="20577"/>
          <ac:spMkLst>
            <pc:docMk/>
            <pc:sldMk cId="2041682682" sldId="708"/>
            <ac:spMk id="16" creationId="{C1BDB717-9DF8-465B-9FED-4B8DCFE59CD0}"/>
          </ac:spMkLst>
        </pc:spChg>
      </pc:sldChg>
      <pc:sldChg chg="modSp">
        <pc:chgData name="Voss, Erica [JRDUS]" userId="ea819536-226f-456b-a13b-540442596357" providerId="ADAL" clId="{7038DF7C-645D-4F25-A441-5B0998A798E5}" dt="2019-09-13T20:11:35.375" v="4489" actId="20577"/>
        <pc:sldMkLst>
          <pc:docMk/>
          <pc:sldMk cId="2709731745" sldId="709"/>
        </pc:sldMkLst>
        <pc:spChg chg="mod">
          <ac:chgData name="Voss, Erica [JRDUS]" userId="ea819536-226f-456b-a13b-540442596357" providerId="ADAL" clId="{7038DF7C-645D-4F25-A441-5B0998A798E5}" dt="2019-09-13T20:11:35.375" v="4489" actId="20577"/>
          <ac:spMkLst>
            <pc:docMk/>
            <pc:sldMk cId="2709731745" sldId="709"/>
            <ac:spMk id="13" creationId="{3E8098DC-F16E-48F5-A654-1289D55DA015}"/>
          </ac:spMkLst>
        </pc:spChg>
      </pc:sldChg>
      <pc:sldChg chg="addSp modAnim">
        <pc:chgData name="Voss, Erica [JRDUS]" userId="ea819536-226f-456b-a13b-540442596357" providerId="ADAL" clId="{7038DF7C-645D-4F25-A441-5B0998A798E5}" dt="2019-09-13T14:09:31.783" v="4117"/>
        <pc:sldMkLst>
          <pc:docMk/>
          <pc:sldMk cId="474045367" sldId="726"/>
        </pc:sldMkLst>
        <pc:picChg chg="add">
          <ac:chgData name="Voss, Erica [JRDUS]" userId="ea819536-226f-456b-a13b-540442596357" providerId="ADAL" clId="{7038DF7C-645D-4F25-A441-5B0998A798E5}" dt="2019-09-06T19:11:49.413" v="2448"/>
          <ac:picMkLst>
            <pc:docMk/>
            <pc:sldMk cId="474045367" sldId="726"/>
            <ac:picMk id="7" creationId="{20E35ACA-F75E-4DE2-BFE8-3B000FDFB476}"/>
          </ac:picMkLst>
        </pc:picChg>
      </pc:sldChg>
      <pc:sldChg chg="addSp modSp modAnim">
        <pc:chgData name="Voss, Erica [JRDUS]" userId="ea819536-226f-456b-a13b-540442596357" providerId="ADAL" clId="{7038DF7C-645D-4F25-A441-5B0998A798E5}" dt="2019-09-13T14:09:27.571" v="4116"/>
        <pc:sldMkLst>
          <pc:docMk/>
          <pc:sldMk cId="1473666421" sldId="727"/>
        </pc:sldMkLst>
        <pc:picChg chg="add mod">
          <ac:chgData name="Voss, Erica [JRDUS]" userId="ea819536-226f-456b-a13b-540442596357" providerId="ADAL" clId="{7038DF7C-645D-4F25-A441-5B0998A798E5}" dt="2019-09-06T19:11:47.461" v="2447" actId="1076"/>
          <ac:picMkLst>
            <pc:docMk/>
            <pc:sldMk cId="1473666421" sldId="727"/>
            <ac:picMk id="8" creationId="{6E63F1E8-FE1E-49AF-9F04-CA80C18CC9F7}"/>
          </ac:picMkLst>
        </pc:picChg>
      </pc:sldChg>
      <pc:sldChg chg="addSp modSp modAnim">
        <pc:chgData name="Voss, Erica [JRDUS]" userId="ea819536-226f-456b-a13b-540442596357" providerId="ADAL" clId="{7038DF7C-645D-4F25-A441-5B0998A798E5}" dt="2019-09-13T14:09:42.282" v="4120"/>
        <pc:sldMkLst>
          <pc:docMk/>
          <pc:sldMk cId="2072466710" sldId="728"/>
        </pc:sldMkLst>
        <pc:picChg chg="mod modCrop">
          <ac:chgData name="Voss, Erica [JRDUS]" userId="ea819536-226f-456b-a13b-540442596357" providerId="ADAL" clId="{7038DF7C-645D-4F25-A441-5B0998A798E5}" dt="2019-09-06T20:22:38.474" v="2492" actId="1076"/>
          <ac:picMkLst>
            <pc:docMk/>
            <pc:sldMk cId="2072466710" sldId="728"/>
            <ac:picMk id="8" creationId="{5F128A86-3F84-40B7-91E4-1A6C0DD40153}"/>
          </ac:picMkLst>
        </pc:picChg>
        <pc:picChg chg="add">
          <ac:chgData name="Voss, Erica [JRDUS]" userId="ea819536-226f-456b-a13b-540442596357" providerId="ADAL" clId="{7038DF7C-645D-4F25-A441-5B0998A798E5}" dt="2019-09-06T19:11:51.194" v="2449"/>
          <ac:picMkLst>
            <pc:docMk/>
            <pc:sldMk cId="2072466710" sldId="728"/>
            <ac:picMk id="9" creationId="{B6AD0AB5-B762-4A81-B817-ED209E8C6656}"/>
          </ac:picMkLst>
        </pc:picChg>
      </pc:sldChg>
      <pc:sldChg chg="addSp modSp ord">
        <pc:chgData name="Voss, Erica [JRDUS]" userId="ea819536-226f-456b-a13b-540442596357" providerId="ADAL" clId="{7038DF7C-645D-4F25-A441-5B0998A798E5}" dt="2019-09-06T19:10:02.526" v="2427"/>
        <pc:sldMkLst>
          <pc:docMk/>
          <pc:sldMk cId="3149742628" sldId="729"/>
        </pc:sldMkLst>
        <pc:spChg chg="mod">
          <ac:chgData name="Voss, Erica [JRDUS]" userId="ea819536-226f-456b-a13b-540442596357" providerId="ADAL" clId="{7038DF7C-645D-4F25-A441-5B0998A798E5}" dt="2019-09-06T19:07:09.688" v="2398" actId="12"/>
          <ac:spMkLst>
            <pc:docMk/>
            <pc:sldMk cId="3149742628" sldId="729"/>
            <ac:spMk id="10" creationId="{CAAA9101-29A7-427B-BC0E-1B9DCCFD0208}"/>
          </ac:spMkLst>
        </pc:spChg>
        <pc:picChg chg="add">
          <ac:chgData name="Voss, Erica [JRDUS]" userId="ea819536-226f-456b-a13b-540442596357" providerId="ADAL" clId="{7038DF7C-645D-4F25-A441-5B0998A798E5}" dt="2019-09-06T19:10:02.526" v="2427"/>
          <ac:picMkLst>
            <pc:docMk/>
            <pc:sldMk cId="3149742628" sldId="729"/>
            <ac:picMk id="11" creationId="{F9D73F5E-43D3-4EE6-9A1B-0969BEACCCD4}"/>
          </ac:picMkLst>
        </pc:picChg>
      </pc:sldChg>
      <pc:sldChg chg="addSp delSp modSp add del ord">
        <pc:chgData name="Voss, Erica [JRDUS]" userId="ea819536-226f-456b-a13b-540442596357" providerId="ADAL" clId="{7038DF7C-645D-4F25-A441-5B0998A798E5}" dt="2019-09-06T19:10:05.261" v="2428"/>
        <pc:sldMkLst>
          <pc:docMk/>
          <pc:sldMk cId="688332629" sldId="730"/>
        </pc:sldMkLst>
        <pc:picChg chg="add mod">
          <ac:chgData name="Voss, Erica [JRDUS]" userId="ea819536-226f-456b-a13b-540442596357" providerId="ADAL" clId="{7038DF7C-645D-4F25-A441-5B0998A798E5}" dt="2019-09-06T19:08:47.494" v="2404" actId="14100"/>
          <ac:picMkLst>
            <pc:docMk/>
            <pc:sldMk cId="688332629" sldId="730"/>
            <ac:picMk id="3" creationId="{C9AE37A7-CFE3-4B4C-BE90-E00FD4EE1286}"/>
          </ac:picMkLst>
        </pc:picChg>
        <pc:picChg chg="add">
          <ac:chgData name="Voss, Erica [JRDUS]" userId="ea819536-226f-456b-a13b-540442596357" providerId="ADAL" clId="{7038DF7C-645D-4F25-A441-5B0998A798E5}" dt="2019-09-06T19:10:05.261" v="2428"/>
          <ac:picMkLst>
            <pc:docMk/>
            <pc:sldMk cId="688332629" sldId="730"/>
            <ac:picMk id="8" creationId="{3193C24E-6036-47FF-A087-4FDFDE2FAF13}"/>
          </ac:picMkLst>
        </pc:picChg>
        <pc:picChg chg="del">
          <ac:chgData name="Voss, Erica [JRDUS]" userId="ea819536-226f-456b-a13b-540442596357" providerId="ADAL" clId="{7038DF7C-645D-4F25-A441-5B0998A798E5}" dt="2019-09-06T19:08:30.491" v="2401" actId="478"/>
          <ac:picMkLst>
            <pc:docMk/>
            <pc:sldMk cId="688332629" sldId="730"/>
            <ac:picMk id="12" creationId="{7E26B561-4262-47C4-856B-7330EF0DD1BF}"/>
          </ac:picMkLst>
        </pc:picChg>
      </pc:sldChg>
      <pc:sldChg chg="addSp modSp ord">
        <pc:chgData name="Voss, Erica [JRDUS]" userId="ea819536-226f-456b-a13b-540442596357" providerId="ADAL" clId="{7038DF7C-645D-4F25-A441-5B0998A798E5}" dt="2019-09-06T19:10:16.227" v="2431"/>
        <pc:sldMkLst>
          <pc:docMk/>
          <pc:sldMk cId="2781953917" sldId="731"/>
        </pc:sldMkLst>
        <pc:spChg chg="mod">
          <ac:chgData name="Voss, Erica [JRDUS]" userId="ea819536-226f-456b-a13b-540442596357" providerId="ADAL" clId="{7038DF7C-645D-4F25-A441-5B0998A798E5}" dt="2019-09-05T14:11:23.621" v="1685" actId="20577"/>
          <ac:spMkLst>
            <pc:docMk/>
            <pc:sldMk cId="2781953917" sldId="731"/>
            <ac:spMk id="10" creationId="{CAAA9101-29A7-427B-BC0E-1B9DCCFD0208}"/>
          </ac:spMkLst>
        </pc:spChg>
        <pc:picChg chg="add">
          <ac:chgData name="Voss, Erica [JRDUS]" userId="ea819536-226f-456b-a13b-540442596357" providerId="ADAL" clId="{7038DF7C-645D-4F25-A441-5B0998A798E5}" dt="2019-09-06T19:10:16.227" v="2431"/>
          <ac:picMkLst>
            <pc:docMk/>
            <pc:sldMk cId="2781953917" sldId="731"/>
            <ac:picMk id="9" creationId="{DA96E6DE-7773-4081-BCE7-E678B233B8A8}"/>
          </ac:picMkLst>
        </pc:picChg>
      </pc:sldChg>
      <pc:sldChg chg="addSp delSp modSp ord">
        <pc:chgData name="Voss, Erica [JRDUS]" userId="ea819536-226f-456b-a13b-540442596357" providerId="ADAL" clId="{7038DF7C-645D-4F25-A441-5B0998A798E5}" dt="2019-09-06T19:10:58.379" v="2445" actId="20577"/>
        <pc:sldMkLst>
          <pc:docMk/>
          <pc:sldMk cId="90635129" sldId="732"/>
        </pc:sldMkLst>
        <pc:spChg chg="add del mod">
          <ac:chgData name="Voss, Erica [JRDUS]" userId="ea819536-226f-456b-a13b-540442596357" providerId="ADAL" clId="{7038DF7C-645D-4F25-A441-5B0998A798E5}" dt="2019-09-06T19:10:58.379" v="2445" actId="20577"/>
          <ac:spMkLst>
            <pc:docMk/>
            <pc:sldMk cId="90635129" sldId="732"/>
            <ac:spMk id="3" creationId="{529234EB-EA63-4B59-9393-886FB330F249}"/>
          </ac:spMkLst>
        </pc:spChg>
        <pc:spChg chg="del mod ord">
          <ac:chgData name="Voss, Erica [JRDUS]" userId="ea819536-226f-456b-a13b-540442596357" providerId="ADAL" clId="{7038DF7C-645D-4F25-A441-5B0998A798E5}" dt="2019-09-06T19:10:47.850" v="2441" actId="478"/>
          <ac:spMkLst>
            <pc:docMk/>
            <pc:sldMk cId="90635129" sldId="732"/>
            <ac:spMk id="10" creationId="{CAAA9101-29A7-427B-BC0E-1B9DCCFD0208}"/>
          </ac:spMkLst>
        </pc:spChg>
        <pc:picChg chg="add">
          <ac:chgData name="Voss, Erica [JRDUS]" userId="ea819536-226f-456b-a13b-540442596357" providerId="ADAL" clId="{7038DF7C-645D-4F25-A441-5B0998A798E5}" dt="2019-09-06T19:10:14.579" v="2430"/>
          <ac:picMkLst>
            <pc:docMk/>
            <pc:sldMk cId="90635129" sldId="732"/>
            <ac:picMk id="7" creationId="{3B23BBD4-85D6-4A2D-B755-795AE083FAD9}"/>
          </ac:picMkLst>
        </pc:picChg>
      </pc:sldChg>
      <pc:sldChg chg="addSp">
        <pc:chgData name="Voss, Erica [JRDUS]" userId="ea819536-226f-456b-a13b-540442596357" providerId="ADAL" clId="{7038DF7C-645D-4F25-A441-5B0998A798E5}" dt="2019-09-13T14:04:09.437" v="4110"/>
        <pc:sldMkLst>
          <pc:docMk/>
          <pc:sldMk cId="457205545" sldId="738"/>
        </pc:sldMkLst>
        <pc:picChg chg="add">
          <ac:chgData name="Voss, Erica [JRDUS]" userId="ea819536-226f-456b-a13b-540442596357" providerId="ADAL" clId="{7038DF7C-645D-4F25-A441-5B0998A798E5}" dt="2019-09-13T14:04:09.437" v="4110"/>
          <ac:picMkLst>
            <pc:docMk/>
            <pc:sldMk cId="457205545" sldId="738"/>
            <ac:picMk id="8" creationId="{8EA559E4-C622-4788-8AD3-00FDD3997833}"/>
          </ac:picMkLst>
        </pc:picChg>
      </pc:sldChg>
      <pc:sldChg chg="addSp modSp">
        <pc:chgData name="Voss, Erica [JRDUS]" userId="ea819536-226f-456b-a13b-540442596357" providerId="ADAL" clId="{7038DF7C-645D-4F25-A441-5B0998A798E5}" dt="2019-09-13T20:10:40.551" v="4485" actId="20577"/>
        <pc:sldMkLst>
          <pc:docMk/>
          <pc:sldMk cId="3416046831" sldId="739"/>
        </pc:sldMkLst>
        <pc:spChg chg="mod">
          <ac:chgData name="Voss, Erica [JRDUS]" userId="ea819536-226f-456b-a13b-540442596357" providerId="ADAL" clId="{7038DF7C-645D-4F25-A441-5B0998A798E5}" dt="2019-09-13T20:10:40.551" v="4485" actId="20577"/>
          <ac:spMkLst>
            <pc:docMk/>
            <pc:sldMk cId="3416046831" sldId="739"/>
            <ac:spMk id="11" creationId="{4D3F6DC0-AAB9-4E61-B929-3AC050038781}"/>
          </ac:spMkLst>
        </pc:spChg>
        <pc:spChg chg="mod">
          <ac:chgData name="Voss, Erica [JRDUS]" userId="ea819536-226f-456b-a13b-540442596357" providerId="ADAL" clId="{7038DF7C-645D-4F25-A441-5B0998A798E5}" dt="2019-09-05T12:46:26.777" v="1534" actId="1076"/>
          <ac:spMkLst>
            <pc:docMk/>
            <pc:sldMk cId="3416046831" sldId="739"/>
            <ac:spMk id="19" creationId="{86CA5A19-D716-4845-8606-5E5215C55BD0}"/>
          </ac:spMkLst>
        </pc:spChg>
        <pc:picChg chg="add mod">
          <ac:chgData name="Voss, Erica [JRDUS]" userId="ea819536-226f-456b-a13b-540442596357" providerId="ADAL" clId="{7038DF7C-645D-4F25-A441-5B0998A798E5}" dt="2019-09-05T12:46:18.839" v="1530" actId="1076"/>
          <ac:picMkLst>
            <pc:docMk/>
            <pc:sldMk cId="3416046831" sldId="739"/>
            <ac:picMk id="8" creationId="{9F18D0CC-E0AC-4797-BE8D-3F0FFD601FD9}"/>
          </ac:picMkLst>
        </pc:picChg>
        <pc:picChg chg="mod">
          <ac:chgData name="Voss, Erica [JRDUS]" userId="ea819536-226f-456b-a13b-540442596357" providerId="ADAL" clId="{7038DF7C-645D-4F25-A441-5B0998A798E5}" dt="2019-09-05T12:46:24.723" v="1533" actId="1076"/>
          <ac:picMkLst>
            <pc:docMk/>
            <pc:sldMk cId="3416046831" sldId="739"/>
            <ac:picMk id="18" creationId="{B879C8B6-A8DB-46AE-8814-9FD77BC8DE24}"/>
          </ac:picMkLst>
        </pc:picChg>
      </pc:sldChg>
      <pc:sldChg chg="modSp">
        <pc:chgData name="Voss, Erica [JRDUS]" userId="ea819536-226f-456b-a13b-540442596357" providerId="ADAL" clId="{7038DF7C-645D-4F25-A441-5B0998A798E5}" dt="2019-09-09T13:18:55.566" v="3948" actId="20577"/>
        <pc:sldMkLst>
          <pc:docMk/>
          <pc:sldMk cId="659359642" sldId="741"/>
        </pc:sldMkLst>
        <pc:spChg chg="mod">
          <ac:chgData name="Voss, Erica [JRDUS]" userId="ea819536-226f-456b-a13b-540442596357" providerId="ADAL" clId="{7038DF7C-645D-4F25-A441-5B0998A798E5}" dt="2019-09-09T13:18:55.566" v="3948" actId="20577"/>
          <ac:spMkLst>
            <pc:docMk/>
            <pc:sldMk cId="659359642" sldId="741"/>
            <ac:spMk id="2" creationId="{56CF9BF6-C421-44B1-A59C-7754BE447AFF}"/>
          </ac:spMkLst>
        </pc:spChg>
      </pc:sldChg>
      <pc:sldChg chg="addSp delSp modSp">
        <pc:chgData name="Voss, Erica [JRDUS]" userId="ea819536-226f-456b-a13b-540442596357" providerId="ADAL" clId="{7038DF7C-645D-4F25-A441-5B0998A798E5}" dt="2019-09-04T14:44:43.573" v="1208"/>
        <pc:sldMkLst>
          <pc:docMk/>
          <pc:sldMk cId="1694938672" sldId="743"/>
        </pc:sldMkLst>
        <pc:spChg chg="del mod">
          <ac:chgData name="Voss, Erica [JRDUS]" userId="ea819536-226f-456b-a13b-540442596357" providerId="ADAL" clId="{7038DF7C-645D-4F25-A441-5B0998A798E5}" dt="2019-08-29T20:20:44.361" v="161" actId="478"/>
          <ac:spMkLst>
            <pc:docMk/>
            <pc:sldMk cId="1694938672" sldId="743"/>
            <ac:spMk id="3" creationId="{F180DF69-B372-034B-9027-B68C4D2CAC52}"/>
          </ac:spMkLst>
        </pc:spChg>
        <pc:spChg chg="mod">
          <ac:chgData name="Voss, Erica [JRDUS]" userId="ea819536-226f-456b-a13b-540442596357" providerId="ADAL" clId="{7038DF7C-645D-4F25-A441-5B0998A798E5}" dt="2019-08-29T20:23:03.766" v="205" actId="1037"/>
          <ac:spMkLst>
            <pc:docMk/>
            <pc:sldMk cId="1694938672" sldId="743"/>
            <ac:spMk id="4" creationId="{73DCA30F-16D4-8C4C-A8DB-CF2A2FEEB322}"/>
          </ac:spMkLst>
        </pc:spChg>
        <pc:spChg chg="mod">
          <ac:chgData name="Voss, Erica [JRDUS]" userId="ea819536-226f-456b-a13b-540442596357" providerId="ADAL" clId="{7038DF7C-645D-4F25-A441-5B0998A798E5}" dt="2019-08-29T20:23:03.766" v="205" actId="1037"/>
          <ac:spMkLst>
            <pc:docMk/>
            <pc:sldMk cId="1694938672" sldId="743"/>
            <ac:spMk id="5" creationId="{9A7F769E-7EAA-6549-8BAB-0AA1F57B1BE7}"/>
          </ac:spMkLst>
        </pc:spChg>
        <pc:spChg chg="mod">
          <ac:chgData name="Voss, Erica [JRDUS]" userId="ea819536-226f-456b-a13b-540442596357" providerId="ADAL" clId="{7038DF7C-645D-4F25-A441-5B0998A798E5}" dt="2019-08-29T20:23:03.766" v="205" actId="1037"/>
          <ac:spMkLst>
            <pc:docMk/>
            <pc:sldMk cId="1694938672" sldId="743"/>
            <ac:spMk id="8" creationId="{16D697DE-F950-F440-A5FD-27799675EB72}"/>
          </ac:spMkLst>
        </pc:spChg>
        <pc:spChg chg="mod">
          <ac:chgData name="Voss, Erica [JRDUS]" userId="ea819536-226f-456b-a13b-540442596357" providerId="ADAL" clId="{7038DF7C-645D-4F25-A441-5B0998A798E5}" dt="2019-08-29T20:23:03.766" v="205" actId="1037"/>
          <ac:spMkLst>
            <pc:docMk/>
            <pc:sldMk cId="1694938672" sldId="743"/>
            <ac:spMk id="9" creationId="{9F858A0E-4C32-B849-A105-DB8F73504051}"/>
          </ac:spMkLst>
        </pc:spChg>
        <pc:spChg chg="mod">
          <ac:chgData name="Voss, Erica [JRDUS]" userId="ea819536-226f-456b-a13b-540442596357" providerId="ADAL" clId="{7038DF7C-645D-4F25-A441-5B0998A798E5}" dt="2019-08-29T20:23:03.766" v="205" actId="1037"/>
          <ac:spMkLst>
            <pc:docMk/>
            <pc:sldMk cId="1694938672" sldId="743"/>
            <ac:spMk id="10" creationId="{1E84E77B-C0E6-C740-B80D-24A125C01F43}"/>
          </ac:spMkLst>
        </pc:spChg>
        <pc:spChg chg="mod">
          <ac:chgData name="Voss, Erica [JRDUS]" userId="ea819536-226f-456b-a13b-540442596357" providerId="ADAL" clId="{7038DF7C-645D-4F25-A441-5B0998A798E5}" dt="2019-08-29T20:23:03.766" v="205" actId="1037"/>
          <ac:spMkLst>
            <pc:docMk/>
            <pc:sldMk cId="1694938672" sldId="743"/>
            <ac:spMk id="11" creationId="{8233FE0E-F056-C244-9EA1-A9D88288AF5D}"/>
          </ac:spMkLst>
        </pc:spChg>
        <pc:spChg chg="mod">
          <ac:chgData name="Voss, Erica [JRDUS]" userId="ea819536-226f-456b-a13b-540442596357" providerId="ADAL" clId="{7038DF7C-645D-4F25-A441-5B0998A798E5}" dt="2019-08-29T20:23:03.766" v="205" actId="1037"/>
          <ac:spMkLst>
            <pc:docMk/>
            <pc:sldMk cId="1694938672" sldId="743"/>
            <ac:spMk id="12" creationId="{6554DD0F-497F-AE46-ACC7-4266EC19DF27}"/>
          </ac:spMkLst>
        </pc:spChg>
        <pc:spChg chg="mod">
          <ac:chgData name="Voss, Erica [JRDUS]" userId="ea819536-226f-456b-a13b-540442596357" providerId="ADAL" clId="{7038DF7C-645D-4F25-A441-5B0998A798E5}" dt="2019-08-29T20:23:03.766" v="205" actId="1037"/>
          <ac:spMkLst>
            <pc:docMk/>
            <pc:sldMk cId="1694938672" sldId="743"/>
            <ac:spMk id="13" creationId="{D79208F5-1C12-8D49-A53A-A78BB340A52C}"/>
          </ac:spMkLst>
        </pc:spChg>
        <pc:spChg chg="mod">
          <ac:chgData name="Voss, Erica [JRDUS]" userId="ea819536-226f-456b-a13b-540442596357" providerId="ADAL" clId="{7038DF7C-645D-4F25-A441-5B0998A798E5}" dt="2019-08-29T20:23:03.766" v="205" actId="1037"/>
          <ac:spMkLst>
            <pc:docMk/>
            <pc:sldMk cId="1694938672" sldId="743"/>
            <ac:spMk id="18" creationId="{7C33B244-B358-3F4A-AD8E-03AF4B009A46}"/>
          </ac:spMkLst>
        </pc:spChg>
        <pc:spChg chg="mod">
          <ac:chgData name="Voss, Erica [JRDUS]" userId="ea819536-226f-456b-a13b-540442596357" providerId="ADAL" clId="{7038DF7C-645D-4F25-A441-5B0998A798E5}" dt="2019-08-29T20:23:03.766" v="205" actId="1037"/>
          <ac:spMkLst>
            <pc:docMk/>
            <pc:sldMk cId="1694938672" sldId="743"/>
            <ac:spMk id="19" creationId="{352F6F99-E90C-1848-ADA7-CFB7E7BFF099}"/>
          </ac:spMkLst>
        </pc:spChg>
        <pc:spChg chg="mod">
          <ac:chgData name="Voss, Erica [JRDUS]" userId="ea819536-226f-456b-a13b-540442596357" providerId="ADAL" clId="{7038DF7C-645D-4F25-A441-5B0998A798E5}" dt="2019-08-29T20:23:03.766" v="205" actId="1037"/>
          <ac:spMkLst>
            <pc:docMk/>
            <pc:sldMk cId="1694938672" sldId="743"/>
            <ac:spMk id="20" creationId="{49DBE8FE-CEBF-954F-A23D-632D0EA4C7B3}"/>
          </ac:spMkLst>
        </pc:spChg>
        <pc:graphicFrameChg chg="add del mod">
          <ac:chgData name="Voss, Erica [JRDUS]" userId="ea819536-226f-456b-a13b-540442596357" providerId="ADAL" clId="{7038DF7C-645D-4F25-A441-5B0998A798E5}" dt="2019-08-29T20:18:13.844" v="80" actId="478"/>
          <ac:graphicFrameMkLst>
            <pc:docMk/>
            <pc:sldMk cId="1694938672" sldId="743"/>
            <ac:graphicFrameMk id="6" creationId="{9DF1BE96-73E7-4002-9B82-F2341FD153AA}"/>
          </ac:graphicFrameMkLst>
        </pc:graphicFrameChg>
        <pc:graphicFrameChg chg="add mod">
          <ac:chgData name="Voss, Erica [JRDUS]" userId="ea819536-226f-456b-a13b-540442596357" providerId="ADAL" clId="{7038DF7C-645D-4F25-A441-5B0998A798E5}" dt="2019-09-04T14:44:43.573" v="1208"/>
          <ac:graphicFrameMkLst>
            <pc:docMk/>
            <pc:sldMk cId="1694938672" sldId="743"/>
            <ac:graphicFrameMk id="14" creationId="{B8452464-1A40-4E8E-BC2D-B082F7304A0C}"/>
          </ac:graphicFrameMkLst>
        </pc:graphicFrameChg>
        <pc:cxnChg chg="mod">
          <ac:chgData name="Voss, Erica [JRDUS]" userId="ea819536-226f-456b-a13b-540442596357" providerId="ADAL" clId="{7038DF7C-645D-4F25-A441-5B0998A798E5}" dt="2019-08-29T20:23:03.766" v="205" actId="1037"/>
          <ac:cxnSpMkLst>
            <pc:docMk/>
            <pc:sldMk cId="1694938672" sldId="743"/>
            <ac:cxnSpMk id="7" creationId="{05D60129-4650-2345-B579-771BCCE765AC}"/>
          </ac:cxnSpMkLst>
        </pc:cxnChg>
        <pc:cxnChg chg="mod">
          <ac:chgData name="Voss, Erica [JRDUS]" userId="ea819536-226f-456b-a13b-540442596357" providerId="ADAL" clId="{7038DF7C-645D-4F25-A441-5B0998A798E5}" dt="2019-08-29T20:23:03.766" v="205" actId="1037"/>
          <ac:cxnSpMkLst>
            <pc:docMk/>
            <pc:sldMk cId="1694938672" sldId="743"/>
            <ac:cxnSpMk id="15" creationId="{2DA4D2E3-294E-4943-A8FF-4DDDF8C6FD97}"/>
          </ac:cxnSpMkLst>
        </pc:cxnChg>
        <pc:cxnChg chg="mod">
          <ac:chgData name="Voss, Erica [JRDUS]" userId="ea819536-226f-456b-a13b-540442596357" providerId="ADAL" clId="{7038DF7C-645D-4F25-A441-5B0998A798E5}" dt="2019-08-29T20:23:03.766" v="205" actId="1037"/>
          <ac:cxnSpMkLst>
            <pc:docMk/>
            <pc:sldMk cId="1694938672" sldId="743"/>
            <ac:cxnSpMk id="17" creationId="{51FDA32C-F10D-A742-8B9C-1654838AFC24}"/>
          </ac:cxnSpMkLst>
        </pc:cxnChg>
      </pc:sldChg>
      <pc:sldChg chg="modSp">
        <pc:chgData name="Voss, Erica [JRDUS]" userId="ea819536-226f-456b-a13b-540442596357" providerId="ADAL" clId="{7038DF7C-645D-4F25-A441-5B0998A798E5}" dt="2019-08-29T20:21:36.768" v="169" actId="20577"/>
        <pc:sldMkLst>
          <pc:docMk/>
          <pc:sldMk cId="3861262401" sldId="744"/>
        </pc:sldMkLst>
        <pc:spChg chg="mod">
          <ac:chgData name="Voss, Erica [JRDUS]" userId="ea819536-226f-456b-a13b-540442596357" providerId="ADAL" clId="{7038DF7C-645D-4F25-A441-5B0998A798E5}" dt="2019-08-29T20:21:36.768" v="169" actId="20577"/>
          <ac:spMkLst>
            <pc:docMk/>
            <pc:sldMk cId="3861262401" sldId="744"/>
            <ac:spMk id="3" creationId="{8F9AFE76-4321-EF44-A748-6667FED5F2EE}"/>
          </ac:spMkLst>
        </pc:spChg>
      </pc:sldChg>
      <pc:sldChg chg="modSp">
        <pc:chgData name="Voss, Erica [JRDUS]" userId="ea819536-226f-456b-a13b-540442596357" providerId="ADAL" clId="{7038DF7C-645D-4F25-A441-5B0998A798E5}" dt="2019-09-04T14:45:05.685" v="1213" actId="20577"/>
        <pc:sldMkLst>
          <pc:docMk/>
          <pc:sldMk cId="2697218814" sldId="745"/>
        </pc:sldMkLst>
        <pc:spChg chg="mod">
          <ac:chgData name="Voss, Erica [JRDUS]" userId="ea819536-226f-456b-a13b-540442596357" providerId="ADAL" clId="{7038DF7C-645D-4F25-A441-5B0998A798E5}" dt="2019-09-04T14:45:05.685" v="1213" actId="20577"/>
          <ac:spMkLst>
            <pc:docMk/>
            <pc:sldMk cId="2697218814" sldId="745"/>
            <ac:spMk id="3" creationId="{91BB5B61-794B-684F-9CE9-B33E71A03E93}"/>
          </ac:spMkLst>
        </pc:spChg>
      </pc:sldChg>
      <pc:sldChg chg="modSp">
        <pc:chgData name="Voss, Erica [JRDUS]" userId="ea819536-226f-456b-a13b-540442596357" providerId="ADAL" clId="{7038DF7C-645D-4F25-A441-5B0998A798E5}" dt="2019-09-09T13:18:20.287" v="3904" actId="20577"/>
        <pc:sldMkLst>
          <pc:docMk/>
          <pc:sldMk cId="3881174274" sldId="746"/>
        </pc:sldMkLst>
        <pc:spChg chg="mod">
          <ac:chgData name="Voss, Erica [JRDUS]" userId="ea819536-226f-456b-a13b-540442596357" providerId="ADAL" clId="{7038DF7C-645D-4F25-A441-5B0998A798E5}" dt="2019-09-09T13:18:20.287" v="3904" actId="20577"/>
          <ac:spMkLst>
            <pc:docMk/>
            <pc:sldMk cId="3881174274" sldId="746"/>
            <ac:spMk id="8" creationId="{5CCFDA3A-F804-4C45-8E35-417DC0EF9AF4}"/>
          </ac:spMkLst>
        </pc:spChg>
      </pc:sldChg>
      <pc:sldChg chg="addSp modSp add">
        <pc:chgData name="Voss, Erica [JRDUS]" userId="ea819536-226f-456b-a13b-540442596357" providerId="ADAL" clId="{7038DF7C-645D-4F25-A441-5B0998A798E5}" dt="2019-08-29T20:11:57.157" v="39" actId="1076"/>
        <pc:sldMkLst>
          <pc:docMk/>
          <pc:sldMk cId="188452300" sldId="747"/>
        </pc:sldMkLst>
        <pc:spChg chg="mod">
          <ac:chgData name="Voss, Erica [JRDUS]" userId="ea819536-226f-456b-a13b-540442596357" providerId="ADAL" clId="{7038DF7C-645D-4F25-A441-5B0998A798E5}" dt="2019-08-29T20:11:01.521" v="34" actId="14100"/>
          <ac:spMkLst>
            <pc:docMk/>
            <pc:sldMk cId="188452300" sldId="747"/>
            <ac:spMk id="2" creationId="{A6EE2D72-A2F2-9040-94C8-DC87C71D4B36}"/>
          </ac:spMkLst>
        </pc:spChg>
        <pc:spChg chg="mod">
          <ac:chgData name="Voss, Erica [JRDUS]" userId="ea819536-226f-456b-a13b-540442596357" providerId="ADAL" clId="{7038DF7C-645D-4F25-A441-5B0998A798E5}" dt="2019-08-29T20:11:08.007" v="37" actId="27636"/>
          <ac:spMkLst>
            <pc:docMk/>
            <pc:sldMk cId="188452300" sldId="747"/>
            <ac:spMk id="3" creationId="{7C61EC9E-41F5-504B-9D0A-DF880FD021A2}"/>
          </ac:spMkLst>
        </pc:spChg>
        <pc:picChg chg="add">
          <ac:chgData name="Voss, Erica [JRDUS]" userId="ea819536-226f-456b-a13b-540442596357" providerId="ADAL" clId="{7038DF7C-645D-4F25-A441-5B0998A798E5}" dt="2019-08-29T20:00:00.449" v="1"/>
          <ac:picMkLst>
            <pc:docMk/>
            <pc:sldMk cId="188452300" sldId="747"/>
            <ac:picMk id="5" creationId="{862FE91C-1B82-4016-9633-3A748606120D}"/>
          </ac:picMkLst>
        </pc:picChg>
        <pc:picChg chg="add mod">
          <ac:chgData name="Voss, Erica [JRDUS]" userId="ea819536-226f-456b-a13b-540442596357" providerId="ADAL" clId="{7038DF7C-645D-4F25-A441-5B0998A798E5}" dt="2019-08-29T20:11:57.157" v="39" actId="1076"/>
          <ac:picMkLst>
            <pc:docMk/>
            <pc:sldMk cId="188452300" sldId="747"/>
            <ac:picMk id="1026" creationId="{DE0902C8-A610-4FAF-AD2D-8C8B2DF5F223}"/>
          </ac:picMkLst>
        </pc:picChg>
      </pc:sldChg>
      <pc:sldChg chg="addSp modSp add">
        <pc:chgData name="Voss, Erica [JRDUS]" userId="ea819536-226f-456b-a13b-540442596357" providerId="ADAL" clId="{7038DF7C-645D-4F25-A441-5B0998A798E5}" dt="2019-09-13T14:14:57.177" v="4132" actId="20577"/>
        <pc:sldMkLst>
          <pc:docMk/>
          <pc:sldMk cId="2976876149" sldId="749"/>
        </pc:sldMkLst>
        <pc:spChg chg="mod">
          <ac:chgData name="Voss, Erica [JRDUS]" userId="ea819536-226f-456b-a13b-540442596357" providerId="ADAL" clId="{7038DF7C-645D-4F25-A441-5B0998A798E5}" dt="2019-08-29T20:37:47.743" v="339" actId="20577"/>
          <ac:spMkLst>
            <pc:docMk/>
            <pc:sldMk cId="2976876149" sldId="749"/>
            <ac:spMk id="2" creationId="{38209CDD-F29B-9848-83CB-F6BB9029A0D2}"/>
          </ac:spMkLst>
        </pc:spChg>
        <pc:spChg chg="mod">
          <ac:chgData name="Voss, Erica [JRDUS]" userId="ea819536-226f-456b-a13b-540442596357" providerId="ADAL" clId="{7038DF7C-645D-4F25-A441-5B0998A798E5}" dt="2019-08-29T20:44:52.479" v="423" actId="14100"/>
          <ac:spMkLst>
            <pc:docMk/>
            <pc:sldMk cId="2976876149" sldId="749"/>
            <ac:spMk id="3" creationId="{B5DDC763-48C8-8E4B-9610-3DF3BD3A8040}"/>
          </ac:spMkLst>
        </pc:spChg>
        <pc:spChg chg="add mod">
          <ac:chgData name="Voss, Erica [JRDUS]" userId="ea819536-226f-456b-a13b-540442596357" providerId="ADAL" clId="{7038DF7C-645D-4F25-A441-5B0998A798E5}" dt="2019-09-13T14:14:57.177" v="4132" actId="20577"/>
          <ac:spMkLst>
            <pc:docMk/>
            <pc:sldMk cId="2976876149" sldId="749"/>
            <ac:spMk id="8" creationId="{C879960B-8C79-4EA8-91F3-AAF4A582B7A0}"/>
          </ac:spMkLst>
        </pc:spChg>
        <pc:picChg chg="add mod">
          <ac:chgData name="Voss, Erica [JRDUS]" userId="ea819536-226f-456b-a13b-540442596357" providerId="ADAL" clId="{7038DF7C-645D-4F25-A441-5B0998A798E5}" dt="2019-08-29T20:44:47.448" v="422" actId="14100"/>
          <ac:picMkLst>
            <pc:docMk/>
            <pc:sldMk cId="2976876149" sldId="749"/>
            <ac:picMk id="7" creationId="{925A2632-33C9-42EF-9B04-D9EAA9A00D17}"/>
          </ac:picMkLst>
        </pc:picChg>
      </pc:sldChg>
      <pc:sldChg chg="addSp delSp modSp add">
        <pc:chgData name="Voss, Erica [JRDUS]" userId="ea819536-226f-456b-a13b-540442596357" providerId="ADAL" clId="{7038DF7C-645D-4F25-A441-5B0998A798E5}" dt="2019-08-29T20:52:39.476" v="441" actId="207"/>
        <pc:sldMkLst>
          <pc:docMk/>
          <pc:sldMk cId="1702174581" sldId="750"/>
        </pc:sldMkLst>
        <pc:spChg chg="add mod ord">
          <ac:chgData name="Voss, Erica [JRDUS]" userId="ea819536-226f-456b-a13b-540442596357" providerId="ADAL" clId="{7038DF7C-645D-4F25-A441-5B0998A798E5}" dt="2019-08-29T20:52:39.476" v="441" actId="207"/>
          <ac:spMkLst>
            <pc:docMk/>
            <pc:sldMk cId="1702174581" sldId="750"/>
            <ac:spMk id="6" creationId="{FE36AD57-42FD-4C95-B4C3-201EEF69BCD2}"/>
          </ac:spMkLst>
        </pc:spChg>
        <pc:picChg chg="add del mod">
          <ac:chgData name="Voss, Erica [JRDUS]" userId="ea819536-226f-456b-a13b-540442596357" providerId="ADAL" clId="{7038DF7C-645D-4F25-A441-5B0998A798E5}" dt="2019-08-29T20:51:36.946" v="432" actId="478"/>
          <ac:picMkLst>
            <pc:docMk/>
            <pc:sldMk cId="1702174581" sldId="750"/>
            <ac:picMk id="5" creationId="{271AE085-6D47-4971-9BDD-9D393E6CFCC6}"/>
          </ac:picMkLst>
        </pc:picChg>
        <pc:picChg chg="add del mod">
          <ac:chgData name="Voss, Erica [JRDUS]" userId="ea819536-226f-456b-a13b-540442596357" providerId="ADAL" clId="{7038DF7C-645D-4F25-A441-5B0998A798E5}" dt="2019-08-29T20:50:10.164" v="427" actId="478"/>
          <ac:picMkLst>
            <pc:docMk/>
            <pc:sldMk cId="1702174581" sldId="750"/>
            <ac:picMk id="3074" creationId="{2ED7FE14-4759-4A7A-B02D-1B9D0FAFFF5B}"/>
          </ac:picMkLst>
        </pc:picChg>
        <pc:picChg chg="add">
          <ac:chgData name="Voss, Erica [JRDUS]" userId="ea819536-226f-456b-a13b-540442596357" providerId="ADAL" clId="{7038DF7C-645D-4F25-A441-5B0998A798E5}" dt="2019-08-29T20:51:37.529" v="433"/>
          <ac:picMkLst>
            <pc:docMk/>
            <pc:sldMk cId="1702174581" sldId="750"/>
            <ac:picMk id="3076" creationId="{466B8F8C-CEDB-4B4D-871E-634DEBEA7120}"/>
          </ac:picMkLst>
        </pc:picChg>
      </pc:sldChg>
      <pc:sldChg chg="addSp delSp modSp add ord">
        <pc:chgData name="Voss, Erica [JRDUS]" userId="ea819536-226f-456b-a13b-540442596357" providerId="ADAL" clId="{7038DF7C-645D-4F25-A441-5B0998A798E5}" dt="2019-08-29T22:57:51.234" v="657"/>
        <pc:sldMkLst>
          <pc:docMk/>
          <pc:sldMk cId="3559872427" sldId="751"/>
        </pc:sldMkLst>
        <pc:spChg chg="mod">
          <ac:chgData name="Voss, Erica [JRDUS]" userId="ea819536-226f-456b-a13b-540442596357" providerId="ADAL" clId="{7038DF7C-645D-4F25-A441-5B0998A798E5}" dt="2019-08-29T22:57:39.943" v="655" actId="404"/>
          <ac:spMkLst>
            <pc:docMk/>
            <pc:sldMk cId="3559872427" sldId="751"/>
            <ac:spMk id="2" creationId="{A4B59AD0-B1CF-471D-A264-3C1ACDEC6ABC}"/>
          </ac:spMkLst>
        </pc:spChg>
        <pc:picChg chg="add mod">
          <ac:chgData name="Voss, Erica [JRDUS]" userId="ea819536-226f-456b-a13b-540442596357" providerId="ADAL" clId="{7038DF7C-645D-4F25-A441-5B0998A798E5}" dt="2019-08-29T22:57:43.295" v="656" actId="1076"/>
          <ac:picMkLst>
            <pc:docMk/>
            <pc:sldMk cId="3559872427" sldId="751"/>
            <ac:picMk id="4" creationId="{9821B924-0D09-43E4-A387-EF8CBFC57DB9}"/>
          </ac:picMkLst>
        </pc:picChg>
        <pc:picChg chg="del">
          <ac:chgData name="Voss, Erica [JRDUS]" userId="ea819536-226f-456b-a13b-540442596357" providerId="ADAL" clId="{7038DF7C-645D-4F25-A441-5B0998A798E5}" dt="2019-08-29T22:56:57.512" v="622" actId="478"/>
          <ac:picMkLst>
            <pc:docMk/>
            <pc:sldMk cId="3559872427" sldId="751"/>
            <ac:picMk id="5" creationId="{3A81AEA4-EEFD-4037-B859-D41AF6D7DB3A}"/>
          </ac:picMkLst>
        </pc:picChg>
      </pc:sldChg>
      <pc:sldChg chg="addSp modSp add">
        <pc:chgData name="Voss, Erica [JRDUS]" userId="ea819536-226f-456b-a13b-540442596357" providerId="ADAL" clId="{7038DF7C-645D-4F25-A441-5B0998A798E5}" dt="2019-08-30T18:56:54.115" v="1143" actId="14100"/>
        <pc:sldMkLst>
          <pc:docMk/>
          <pc:sldMk cId="2855085405" sldId="752"/>
        </pc:sldMkLst>
        <pc:spChg chg="add mod">
          <ac:chgData name="Voss, Erica [JRDUS]" userId="ea819536-226f-456b-a13b-540442596357" providerId="ADAL" clId="{7038DF7C-645D-4F25-A441-5B0998A798E5}" dt="2019-08-30T18:56:54.115" v="1143" actId="14100"/>
          <ac:spMkLst>
            <pc:docMk/>
            <pc:sldMk cId="2855085405" sldId="752"/>
            <ac:spMk id="6" creationId="{B8719460-999D-4035-83BF-0F8B09D8A0A1}"/>
          </ac:spMkLst>
        </pc:spChg>
        <pc:spChg chg="add mod">
          <ac:chgData name="Voss, Erica [JRDUS]" userId="ea819536-226f-456b-a13b-540442596357" providerId="ADAL" clId="{7038DF7C-645D-4F25-A441-5B0998A798E5}" dt="2019-08-30T18:56:48.216" v="1141" actId="14100"/>
          <ac:spMkLst>
            <pc:docMk/>
            <pc:sldMk cId="2855085405" sldId="752"/>
            <ac:spMk id="8" creationId="{76FE0D21-87BF-4C84-8AA5-988B464E8F64}"/>
          </ac:spMkLst>
        </pc:spChg>
      </pc:sldChg>
      <pc:sldChg chg="addSp modSp add">
        <pc:chgData name="Voss, Erica [JRDUS]" userId="ea819536-226f-456b-a13b-540442596357" providerId="ADAL" clId="{7038DF7C-645D-4F25-A441-5B0998A798E5}" dt="2019-08-30T18:57:27.710" v="1148" actId="14100"/>
        <pc:sldMkLst>
          <pc:docMk/>
          <pc:sldMk cId="1671496369" sldId="753"/>
        </pc:sldMkLst>
        <pc:spChg chg="add mod">
          <ac:chgData name="Voss, Erica [JRDUS]" userId="ea819536-226f-456b-a13b-540442596357" providerId="ADAL" clId="{7038DF7C-645D-4F25-A441-5B0998A798E5}" dt="2019-08-30T18:57:27.710" v="1148" actId="14100"/>
          <ac:spMkLst>
            <pc:docMk/>
            <pc:sldMk cId="1671496369" sldId="753"/>
            <ac:spMk id="6" creationId="{DB192A93-C73C-4D87-B58A-9D19106CD708}"/>
          </ac:spMkLst>
        </pc:spChg>
        <pc:spChg chg="add">
          <ac:chgData name="Voss, Erica [JRDUS]" userId="ea819536-226f-456b-a13b-540442596357" providerId="ADAL" clId="{7038DF7C-645D-4F25-A441-5B0998A798E5}" dt="2019-08-30T18:57:14.907" v="1146"/>
          <ac:spMkLst>
            <pc:docMk/>
            <pc:sldMk cId="1671496369" sldId="753"/>
            <ac:spMk id="8" creationId="{3682D19A-60E9-45B4-A66B-E30B88095570}"/>
          </ac:spMkLst>
        </pc:spChg>
      </pc:sldChg>
      <pc:sldChg chg="addSp modSp add">
        <pc:chgData name="Voss, Erica [JRDUS]" userId="ea819536-226f-456b-a13b-540442596357" providerId="ADAL" clId="{7038DF7C-645D-4F25-A441-5B0998A798E5}" dt="2019-08-30T18:57:46.276" v="1157" actId="1036"/>
        <pc:sldMkLst>
          <pc:docMk/>
          <pc:sldMk cId="4069010444" sldId="754"/>
        </pc:sldMkLst>
        <pc:spChg chg="add mod">
          <ac:chgData name="Voss, Erica [JRDUS]" userId="ea819536-226f-456b-a13b-540442596357" providerId="ADAL" clId="{7038DF7C-645D-4F25-A441-5B0998A798E5}" dt="2019-08-30T18:57:46.276" v="1157" actId="1036"/>
          <ac:spMkLst>
            <pc:docMk/>
            <pc:sldMk cId="4069010444" sldId="754"/>
            <ac:spMk id="6" creationId="{67F7B5DA-AB89-4E2D-90BA-B6C4AF2BD98C}"/>
          </ac:spMkLst>
        </pc:spChg>
        <pc:spChg chg="add">
          <ac:chgData name="Voss, Erica [JRDUS]" userId="ea819536-226f-456b-a13b-540442596357" providerId="ADAL" clId="{7038DF7C-645D-4F25-A441-5B0998A798E5}" dt="2019-08-30T18:57:41.334" v="1151"/>
          <ac:spMkLst>
            <pc:docMk/>
            <pc:sldMk cId="4069010444" sldId="754"/>
            <ac:spMk id="8" creationId="{8D267B8B-9B61-454D-83D6-B4F4C804C9BA}"/>
          </ac:spMkLst>
        </pc:spChg>
      </pc:sldChg>
      <pc:sldChg chg="addSp delSp modSp add ord">
        <pc:chgData name="Voss, Erica [JRDUS]" userId="ea819536-226f-456b-a13b-540442596357" providerId="ADAL" clId="{7038DF7C-645D-4F25-A441-5B0998A798E5}" dt="2019-09-05T12:47:49.658" v="1552" actId="1076"/>
        <pc:sldMkLst>
          <pc:docMk/>
          <pc:sldMk cId="2470186591" sldId="755"/>
        </pc:sldMkLst>
        <pc:spChg chg="mod">
          <ac:chgData name="Voss, Erica [JRDUS]" userId="ea819536-226f-456b-a13b-540442596357" providerId="ADAL" clId="{7038DF7C-645D-4F25-A441-5B0998A798E5}" dt="2019-09-05T12:46:00.404" v="1528"/>
          <ac:spMkLst>
            <pc:docMk/>
            <pc:sldMk cId="2470186591" sldId="755"/>
            <ac:spMk id="2" creationId="{2BDC63FC-1C8E-4946-AF08-4070263E3C88}"/>
          </ac:spMkLst>
        </pc:spChg>
        <pc:spChg chg="mod">
          <ac:chgData name="Voss, Erica [JRDUS]" userId="ea819536-226f-456b-a13b-540442596357" providerId="ADAL" clId="{7038DF7C-645D-4F25-A441-5B0998A798E5}" dt="2019-09-05T12:47:45.662" v="1551" actId="20577"/>
          <ac:spMkLst>
            <pc:docMk/>
            <pc:sldMk cId="2470186591" sldId="755"/>
            <ac:spMk id="3" creationId="{800B7806-C6B2-4037-9159-EA0359A2CC0F}"/>
          </ac:spMkLst>
        </pc:spChg>
        <pc:picChg chg="add del mod">
          <ac:chgData name="Voss, Erica [JRDUS]" userId="ea819536-226f-456b-a13b-540442596357" providerId="ADAL" clId="{7038DF7C-645D-4F25-A441-5B0998A798E5}" dt="2019-09-05T12:46:41.825" v="1536" actId="478"/>
          <ac:picMkLst>
            <pc:docMk/>
            <pc:sldMk cId="2470186591" sldId="755"/>
            <ac:picMk id="5" creationId="{389E03FE-CFD8-4316-896A-00BE7758B301}"/>
          </ac:picMkLst>
        </pc:picChg>
        <pc:picChg chg="add del mod">
          <ac:chgData name="Voss, Erica [JRDUS]" userId="ea819536-226f-456b-a13b-540442596357" providerId="ADAL" clId="{7038DF7C-645D-4F25-A441-5B0998A798E5}" dt="2019-09-05T12:47:11.054" v="1543" actId="478"/>
          <ac:picMkLst>
            <pc:docMk/>
            <pc:sldMk cId="2470186591" sldId="755"/>
            <ac:picMk id="6" creationId="{0BEFA40E-1775-4509-94D2-FBE8C8FB9AB0}"/>
          </ac:picMkLst>
        </pc:picChg>
        <pc:picChg chg="add mod">
          <ac:chgData name="Voss, Erica [JRDUS]" userId="ea819536-226f-456b-a13b-540442596357" providerId="ADAL" clId="{7038DF7C-645D-4F25-A441-5B0998A798E5}" dt="2019-09-05T12:47:49.658" v="1552" actId="1076"/>
          <ac:picMkLst>
            <pc:docMk/>
            <pc:sldMk cId="2470186591" sldId="755"/>
            <ac:picMk id="7" creationId="{0077B044-2B6C-4075-BE9C-64F006B2E426}"/>
          </ac:picMkLst>
        </pc:picChg>
        <pc:picChg chg="add mod">
          <ac:chgData name="Voss, Erica [JRDUS]" userId="ea819536-226f-456b-a13b-540442596357" providerId="ADAL" clId="{7038DF7C-645D-4F25-A441-5B0998A798E5}" dt="2019-09-05T12:47:26.645" v="1546" actId="1076"/>
          <ac:picMkLst>
            <pc:docMk/>
            <pc:sldMk cId="2470186591" sldId="755"/>
            <ac:picMk id="8" creationId="{B503ACC2-88C4-4C79-AA2C-717359AC4C2C}"/>
          </ac:picMkLst>
        </pc:picChg>
      </pc:sldChg>
      <pc:sldChg chg="addSp delSp modSp add">
        <pc:chgData name="Voss, Erica [JRDUS]" userId="ea819536-226f-456b-a13b-540442596357" providerId="ADAL" clId="{7038DF7C-645D-4F25-A441-5B0998A798E5}" dt="2019-09-05T13:33:23.248" v="1590" actId="1440"/>
        <pc:sldMkLst>
          <pc:docMk/>
          <pc:sldMk cId="21762440" sldId="756"/>
        </pc:sldMkLst>
        <pc:spChg chg="del">
          <ac:chgData name="Voss, Erica [JRDUS]" userId="ea819536-226f-456b-a13b-540442596357" providerId="ADAL" clId="{7038DF7C-645D-4F25-A441-5B0998A798E5}" dt="2019-09-05T13:32:10.778" v="1574" actId="478"/>
          <ac:spMkLst>
            <pc:docMk/>
            <pc:sldMk cId="21762440" sldId="756"/>
            <ac:spMk id="2" creationId="{2BDC63FC-1C8E-4946-AF08-4070263E3C88}"/>
          </ac:spMkLst>
        </pc:spChg>
        <pc:spChg chg="mod">
          <ac:chgData name="Voss, Erica [JRDUS]" userId="ea819536-226f-456b-a13b-540442596357" providerId="ADAL" clId="{7038DF7C-645D-4F25-A441-5B0998A798E5}" dt="2019-09-05T13:33:07.602" v="1586" actId="20577"/>
          <ac:spMkLst>
            <pc:docMk/>
            <pc:sldMk cId="21762440" sldId="756"/>
            <ac:spMk id="3" creationId="{800B7806-C6B2-4037-9159-EA0359A2CC0F}"/>
          </ac:spMkLst>
        </pc:spChg>
        <pc:spChg chg="add del mod">
          <ac:chgData name="Voss, Erica [JRDUS]" userId="ea819536-226f-456b-a13b-540442596357" providerId="ADAL" clId="{7038DF7C-645D-4F25-A441-5B0998A798E5}" dt="2019-09-05T13:32:13.972" v="1577" actId="478"/>
          <ac:spMkLst>
            <pc:docMk/>
            <pc:sldMk cId="21762440" sldId="756"/>
            <ac:spMk id="6" creationId="{89EEF168-0BE3-4DF3-AB4C-EFCD1001F025}"/>
          </ac:spMkLst>
        </pc:spChg>
        <pc:spChg chg="add del">
          <ac:chgData name="Voss, Erica [JRDUS]" userId="ea819536-226f-456b-a13b-540442596357" providerId="ADAL" clId="{7038DF7C-645D-4F25-A441-5B0998A798E5}" dt="2019-09-05T13:32:09.052" v="1573"/>
          <ac:spMkLst>
            <pc:docMk/>
            <pc:sldMk cId="21762440" sldId="756"/>
            <ac:spMk id="9" creationId="{9E6F1BEE-ACDC-4943-86A2-1E6E5DD426D4}"/>
          </ac:spMkLst>
        </pc:spChg>
        <pc:spChg chg="add del">
          <ac:chgData name="Voss, Erica [JRDUS]" userId="ea819536-226f-456b-a13b-540442596357" providerId="ADAL" clId="{7038DF7C-645D-4F25-A441-5B0998A798E5}" dt="2019-09-05T13:32:12.259" v="1576"/>
          <ac:spMkLst>
            <pc:docMk/>
            <pc:sldMk cId="21762440" sldId="756"/>
            <ac:spMk id="12" creationId="{07BD2BC2-75D0-4726-A34B-9766129D0632}"/>
          </ac:spMkLst>
        </pc:spChg>
        <pc:spChg chg="add">
          <ac:chgData name="Voss, Erica [JRDUS]" userId="ea819536-226f-456b-a13b-540442596357" providerId="ADAL" clId="{7038DF7C-645D-4F25-A441-5B0998A798E5}" dt="2019-09-05T13:32:14.331" v="1578"/>
          <ac:spMkLst>
            <pc:docMk/>
            <pc:sldMk cId="21762440" sldId="756"/>
            <ac:spMk id="15" creationId="{AE96D8EA-A765-4E27-97D8-83E6D3EEF8D8}"/>
          </ac:spMkLst>
        </pc:spChg>
        <pc:picChg chg="del mod">
          <ac:chgData name="Voss, Erica [JRDUS]" userId="ea819536-226f-456b-a13b-540442596357" providerId="ADAL" clId="{7038DF7C-645D-4F25-A441-5B0998A798E5}" dt="2019-09-05T13:33:17.714" v="1587" actId="478"/>
          <ac:picMkLst>
            <pc:docMk/>
            <pc:sldMk cId="21762440" sldId="756"/>
            <ac:picMk id="7" creationId="{0077B044-2B6C-4075-BE9C-64F006B2E426}"/>
          </ac:picMkLst>
        </pc:picChg>
        <pc:picChg chg="del">
          <ac:chgData name="Voss, Erica [JRDUS]" userId="ea819536-226f-456b-a13b-540442596357" providerId="ADAL" clId="{7038DF7C-645D-4F25-A441-5B0998A798E5}" dt="2019-09-05T13:32:16.417" v="1579" actId="478"/>
          <ac:picMkLst>
            <pc:docMk/>
            <pc:sldMk cId="21762440" sldId="756"/>
            <ac:picMk id="8" creationId="{B503ACC2-88C4-4C79-AA2C-717359AC4C2C}"/>
          </ac:picMkLst>
        </pc:picChg>
        <pc:picChg chg="add del">
          <ac:chgData name="Voss, Erica [JRDUS]" userId="ea819536-226f-456b-a13b-540442596357" providerId="ADAL" clId="{7038DF7C-645D-4F25-A441-5B0998A798E5}" dt="2019-09-05T13:32:09.052" v="1573"/>
          <ac:picMkLst>
            <pc:docMk/>
            <pc:sldMk cId="21762440" sldId="756"/>
            <ac:picMk id="10" creationId="{E0F78B12-1DD9-4BB4-8E25-7F6E297E2794}"/>
          </ac:picMkLst>
        </pc:picChg>
        <pc:picChg chg="add del">
          <ac:chgData name="Voss, Erica [JRDUS]" userId="ea819536-226f-456b-a13b-540442596357" providerId="ADAL" clId="{7038DF7C-645D-4F25-A441-5B0998A798E5}" dt="2019-09-05T13:32:09.052" v="1573"/>
          <ac:picMkLst>
            <pc:docMk/>
            <pc:sldMk cId="21762440" sldId="756"/>
            <ac:picMk id="11" creationId="{EB80DD78-EAE5-45D6-BE6F-8464439E4FB2}"/>
          </ac:picMkLst>
        </pc:picChg>
        <pc:picChg chg="add del">
          <ac:chgData name="Voss, Erica [JRDUS]" userId="ea819536-226f-456b-a13b-540442596357" providerId="ADAL" clId="{7038DF7C-645D-4F25-A441-5B0998A798E5}" dt="2019-09-05T13:32:12.259" v="1576"/>
          <ac:picMkLst>
            <pc:docMk/>
            <pc:sldMk cId="21762440" sldId="756"/>
            <ac:picMk id="13" creationId="{210FB888-3CC9-470F-8BDA-E08173A0920E}"/>
          </ac:picMkLst>
        </pc:picChg>
        <pc:picChg chg="add del">
          <ac:chgData name="Voss, Erica [JRDUS]" userId="ea819536-226f-456b-a13b-540442596357" providerId="ADAL" clId="{7038DF7C-645D-4F25-A441-5B0998A798E5}" dt="2019-09-05T13:32:12.259" v="1576"/>
          <ac:picMkLst>
            <pc:docMk/>
            <pc:sldMk cId="21762440" sldId="756"/>
            <ac:picMk id="14" creationId="{034D75E6-01F5-4BA3-8126-8205EC177605}"/>
          </ac:picMkLst>
        </pc:picChg>
        <pc:picChg chg="add">
          <ac:chgData name="Voss, Erica [JRDUS]" userId="ea819536-226f-456b-a13b-540442596357" providerId="ADAL" clId="{7038DF7C-645D-4F25-A441-5B0998A798E5}" dt="2019-09-05T13:32:14.331" v="1578"/>
          <ac:picMkLst>
            <pc:docMk/>
            <pc:sldMk cId="21762440" sldId="756"/>
            <ac:picMk id="16" creationId="{93AA4113-B33D-46EB-BA11-EDC0346F4E46}"/>
          </ac:picMkLst>
        </pc:picChg>
        <pc:picChg chg="add">
          <ac:chgData name="Voss, Erica [JRDUS]" userId="ea819536-226f-456b-a13b-540442596357" providerId="ADAL" clId="{7038DF7C-645D-4F25-A441-5B0998A798E5}" dt="2019-09-05T13:32:14.331" v="1578"/>
          <ac:picMkLst>
            <pc:docMk/>
            <pc:sldMk cId="21762440" sldId="756"/>
            <ac:picMk id="17" creationId="{41EE7B43-7282-4628-A73C-17CD579D38F9}"/>
          </ac:picMkLst>
        </pc:picChg>
        <pc:picChg chg="add mod">
          <ac:chgData name="Voss, Erica [JRDUS]" userId="ea819536-226f-456b-a13b-540442596357" providerId="ADAL" clId="{7038DF7C-645D-4F25-A441-5B0998A798E5}" dt="2019-09-05T13:33:23.248" v="1590" actId="1440"/>
          <ac:picMkLst>
            <pc:docMk/>
            <pc:sldMk cId="21762440" sldId="756"/>
            <ac:picMk id="18" creationId="{86D23637-65E8-4A86-9BE8-1F357E27AABA}"/>
          </ac:picMkLst>
        </pc:picChg>
      </pc:sldChg>
      <pc:sldChg chg="addSp delSp modSp add">
        <pc:chgData name="Voss, Erica [JRDUS]" userId="ea819536-226f-456b-a13b-540442596357" providerId="ADAL" clId="{7038DF7C-645D-4F25-A441-5B0998A798E5}" dt="2019-09-13T14:10:14.754" v="4125" actId="27636"/>
        <pc:sldMkLst>
          <pc:docMk/>
          <pc:sldMk cId="2612253212" sldId="757"/>
        </pc:sldMkLst>
        <pc:spChg chg="mod">
          <ac:chgData name="Voss, Erica [JRDUS]" userId="ea819536-226f-456b-a13b-540442596357" providerId="ADAL" clId="{7038DF7C-645D-4F25-A441-5B0998A798E5}" dt="2019-09-13T14:10:14.754" v="4125" actId="27636"/>
          <ac:spMkLst>
            <pc:docMk/>
            <pc:sldMk cId="2612253212" sldId="757"/>
            <ac:spMk id="2" creationId="{CF8946C8-2EA1-4FF1-838C-8C1FC1BA7AA5}"/>
          </ac:spMkLst>
        </pc:spChg>
        <pc:spChg chg="add del mod">
          <ac:chgData name="Voss, Erica [JRDUS]" userId="ea819536-226f-456b-a13b-540442596357" providerId="ADAL" clId="{7038DF7C-645D-4F25-A441-5B0998A798E5}" dt="2019-09-06T18:44:23.172" v="1757" actId="20577"/>
          <ac:spMkLst>
            <pc:docMk/>
            <pc:sldMk cId="2612253212" sldId="757"/>
            <ac:spMk id="3" creationId="{82B10DA0-B0DD-42D5-8D3B-617BA71D0A97}"/>
          </ac:spMkLst>
        </pc:spChg>
        <pc:picChg chg="add del mod">
          <ac:chgData name="Voss, Erica [JRDUS]" userId="ea819536-226f-456b-a13b-540442596357" providerId="ADAL" clId="{7038DF7C-645D-4F25-A441-5B0998A798E5}" dt="2019-09-13T13:26:57.360" v="4033"/>
          <ac:picMkLst>
            <pc:docMk/>
            <pc:sldMk cId="2612253212" sldId="757"/>
            <ac:picMk id="6" creationId="{6D8692FD-04CB-4216-B790-9CFE51141DEE}"/>
          </ac:picMkLst>
        </pc:picChg>
        <pc:picChg chg="add">
          <ac:chgData name="Voss, Erica [JRDUS]" userId="ea819536-226f-456b-a13b-540442596357" providerId="ADAL" clId="{7038DF7C-645D-4F25-A441-5B0998A798E5}" dt="2019-09-13T14:09:50.847" v="4121"/>
          <ac:picMkLst>
            <pc:docMk/>
            <pc:sldMk cId="2612253212" sldId="757"/>
            <ac:picMk id="7" creationId="{EEFDC073-27A7-42F0-AA27-F08C52587857}"/>
          </ac:picMkLst>
        </pc:picChg>
        <pc:picChg chg="add mod">
          <ac:chgData name="Voss, Erica [JRDUS]" userId="ea819536-226f-456b-a13b-540442596357" providerId="ADAL" clId="{7038DF7C-645D-4F25-A441-5B0998A798E5}" dt="2019-09-13T14:10:10.078" v="4123" actId="1076"/>
          <ac:picMkLst>
            <pc:docMk/>
            <pc:sldMk cId="2612253212" sldId="757"/>
            <ac:picMk id="8" creationId="{042B8AA5-3A5A-4E0E-8138-7701E0A219BF}"/>
          </ac:picMkLst>
        </pc:picChg>
        <pc:picChg chg="add mod">
          <ac:chgData name="Voss, Erica [JRDUS]" userId="ea819536-226f-456b-a13b-540442596357" providerId="ADAL" clId="{7038DF7C-645D-4F25-A441-5B0998A798E5}" dt="2019-09-05T13:37:23.217" v="1624" actId="1076"/>
          <ac:picMkLst>
            <pc:docMk/>
            <pc:sldMk cId="2612253212" sldId="757"/>
            <ac:picMk id="1026" creationId="{D685D70C-7534-4EDC-BEAC-9937BBDD6793}"/>
          </ac:picMkLst>
        </pc:picChg>
      </pc:sldChg>
      <pc:sldChg chg="addSp delSp modSp add">
        <pc:chgData name="Voss, Erica [JRDUS]" userId="ea819536-226f-456b-a13b-540442596357" providerId="ADAL" clId="{7038DF7C-645D-4F25-A441-5B0998A798E5}" dt="2019-09-13T14:10:24.896" v="4126"/>
        <pc:sldMkLst>
          <pc:docMk/>
          <pc:sldMk cId="1107627363" sldId="758"/>
        </pc:sldMkLst>
        <pc:spChg chg="mod">
          <ac:chgData name="Voss, Erica [JRDUS]" userId="ea819536-226f-456b-a13b-540442596357" providerId="ADAL" clId="{7038DF7C-645D-4F25-A441-5B0998A798E5}" dt="2019-09-06T18:44:51.376" v="1775" actId="20577"/>
          <ac:spMkLst>
            <pc:docMk/>
            <pc:sldMk cId="1107627363" sldId="758"/>
            <ac:spMk id="2" creationId="{5358AC72-835B-4578-B428-922D96583409}"/>
          </ac:spMkLst>
        </pc:spChg>
        <pc:spChg chg="del">
          <ac:chgData name="Voss, Erica [JRDUS]" userId="ea819536-226f-456b-a13b-540442596357" providerId="ADAL" clId="{7038DF7C-645D-4F25-A441-5B0998A798E5}" dt="2019-09-06T18:45:10.308" v="1779" actId="478"/>
          <ac:spMkLst>
            <pc:docMk/>
            <pc:sldMk cId="1107627363" sldId="758"/>
            <ac:spMk id="3" creationId="{6994A225-D370-45AF-8819-98543CB5B836}"/>
          </ac:spMkLst>
        </pc:spChg>
        <pc:spChg chg="add del mod">
          <ac:chgData name="Voss, Erica [JRDUS]" userId="ea819536-226f-456b-a13b-540442596357" providerId="ADAL" clId="{7038DF7C-645D-4F25-A441-5B0998A798E5}" dt="2019-09-06T18:44:35.819" v="1758" actId="478"/>
          <ac:spMkLst>
            <pc:docMk/>
            <pc:sldMk cId="1107627363" sldId="758"/>
            <ac:spMk id="5" creationId="{EF42789D-7C8F-46F9-88ED-5C348C881176}"/>
          </ac:spMkLst>
        </pc:spChg>
        <pc:picChg chg="add">
          <ac:chgData name="Voss, Erica [JRDUS]" userId="ea819536-226f-456b-a13b-540442596357" providerId="ADAL" clId="{7038DF7C-645D-4F25-A441-5B0998A798E5}" dt="2019-09-13T14:10:24.896" v="4126"/>
          <ac:picMkLst>
            <pc:docMk/>
            <pc:sldMk cId="1107627363" sldId="758"/>
            <ac:picMk id="5" creationId="{35550EDA-83E2-4E2C-8233-8A7CAC45F54E}"/>
          </ac:picMkLst>
        </pc:picChg>
        <pc:picChg chg="add mod">
          <ac:chgData name="Voss, Erica [JRDUS]" userId="ea819536-226f-456b-a13b-540442596357" providerId="ADAL" clId="{7038DF7C-645D-4F25-A441-5B0998A798E5}" dt="2019-09-06T18:45:16.015" v="1780" actId="1440"/>
          <ac:picMkLst>
            <pc:docMk/>
            <pc:sldMk cId="1107627363" sldId="758"/>
            <ac:picMk id="6" creationId="{57400752-9921-41FB-9937-2E83F316BF2E}"/>
          </ac:picMkLst>
        </pc:picChg>
        <pc:picChg chg="add">
          <ac:chgData name="Voss, Erica [JRDUS]" userId="ea819536-226f-456b-a13b-540442596357" providerId="ADAL" clId="{7038DF7C-645D-4F25-A441-5B0998A798E5}" dt="2019-09-13T14:10:24.896" v="4126"/>
          <ac:picMkLst>
            <pc:docMk/>
            <pc:sldMk cId="1107627363" sldId="758"/>
            <ac:picMk id="7" creationId="{D10D16C5-3AA3-4DDE-A45D-687A0702248D}"/>
          </ac:picMkLst>
        </pc:picChg>
      </pc:sldChg>
      <pc:sldChg chg="addSp delSp modSp add addCm modCm modNotesTx">
        <pc:chgData name="Voss, Erica [JRDUS]" userId="ea819536-226f-456b-a13b-540442596357" providerId="ADAL" clId="{7038DF7C-645D-4F25-A441-5B0998A798E5}" dt="2019-09-09T13:14:40.874" v="3849"/>
        <pc:sldMkLst>
          <pc:docMk/>
          <pc:sldMk cId="2247531008" sldId="759"/>
        </pc:sldMkLst>
        <pc:spChg chg="mod">
          <ac:chgData name="Voss, Erica [JRDUS]" userId="ea819536-226f-456b-a13b-540442596357" providerId="ADAL" clId="{7038DF7C-645D-4F25-A441-5B0998A798E5}" dt="2019-09-05T14:26:56.587" v="1738" actId="20577"/>
          <ac:spMkLst>
            <pc:docMk/>
            <pc:sldMk cId="2247531008" sldId="759"/>
            <ac:spMk id="2" creationId="{CBBC5091-E439-422A-B75B-C22BDF41CE2A}"/>
          </ac:spMkLst>
        </pc:spChg>
        <pc:spChg chg="del">
          <ac:chgData name="Voss, Erica [JRDUS]" userId="ea819536-226f-456b-a13b-540442596357" providerId="ADAL" clId="{7038DF7C-645D-4F25-A441-5B0998A798E5}" dt="2019-09-05T14:38:45.609" v="1739"/>
          <ac:spMkLst>
            <pc:docMk/>
            <pc:sldMk cId="2247531008" sldId="759"/>
            <ac:spMk id="3" creationId="{5BAB86E0-D148-4A3E-8AFA-A7C9EF276884}"/>
          </ac:spMkLst>
        </pc:spChg>
        <pc:spChg chg="add mod">
          <ac:chgData name="Voss, Erica [JRDUS]" userId="ea819536-226f-456b-a13b-540442596357" providerId="ADAL" clId="{7038DF7C-645D-4F25-A441-5B0998A798E5}" dt="2019-09-09T13:11:55.516" v="3757" actId="11529"/>
          <ac:spMkLst>
            <pc:docMk/>
            <pc:sldMk cId="2247531008" sldId="759"/>
            <ac:spMk id="3" creationId="{87683098-3134-4C0E-BAC8-941FB1BF7452}"/>
          </ac:spMkLst>
        </pc:spChg>
        <pc:spChg chg="add mod">
          <ac:chgData name="Voss, Erica [JRDUS]" userId="ea819536-226f-456b-a13b-540442596357" providerId="ADAL" clId="{7038DF7C-645D-4F25-A441-5B0998A798E5}" dt="2019-09-09T13:12:01.024" v="3760" actId="1076"/>
          <ac:spMkLst>
            <pc:docMk/>
            <pc:sldMk cId="2247531008" sldId="759"/>
            <ac:spMk id="8" creationId="{AE133128-E659-4B31-8EDA-6BD2127F128C}"/>
          </ac:spMkLst>
        </pc:spChg>
        <pc:picChg chg="add mod">
          <ac:chgData name="Voss, Erica [JRDUS]" userId="ea819536-226f-456b-a13b-540442596357" providerId="ADAL" clId="{7038DF7C-645D-4F25-A441-5B0998A798E5}" dt="2019-09-05T14:45:41.882" v="1747" actId="1076"/>
          <ac:picMkLst>
            <pc:docMk/>
            <pc:sldMk cId="2247531008" sldId="759"/>
            <ac:picMk id="5" creationId="{5685EB8A-84A8-4B04-9DA1-D0896372EA7A}"/>
          </ac:picMkLst>
        </pc:picChg>
        <pc:picChg chg="add mod">
          <ac:chgData name="Voss, Erica [JRDUS]" userId="ea819536-226f-456b-a13b-540442596357" providerId="ADAL" clId="{7038DF7C-645D-4F25-A441-5B0998A798E5}" dt="2019-09-09T13:11:41.985" v="3756" actId="1076"/>
          <ac:picMkLst>
            <pc:docMk/>
            <pc:sldMk cId="2247531008" sldId="759"/>
            <ac:picMk id="6" creationId="{E6AD9B9B-1730-45D9-A82D-A615D339B13D}"/>
          </ac:picMkLst>
        </pc:picChg>
        <pc:picChg chg="add mod">
          <ac:chgData name="Voss, Erica [JRDUS]" userId="ea819536-226f-456b-a13b-540442596357" providerId="ADAL" clId="{7038DF7C-645D-4F25-A441-5B0998A798E5}" dt="2019-09-09T13:11:39.829" v="3755" actId="1076"/>
          <ac:picMkLst>
            <pc:docMk/>
            <pc:sldMk cId="2247531008" sldId="759"/>
            <ac:picMk id="7" creationId="{B8A197C5-3D93-4CF5-8D32-112155754DD0}"/>
          </ac:picMkLst>
        </pc:picChg>
      </pc:sldChg>
      <pc:sldChg chg="addSp modSp add del">
        <pc:chgData name="Voss, Erica [JRDUS]" userId="ea819536-226f-456b-a13b-540442596357" providerId="ADAL" clId="{7038DF7C-645D-4F25-A441-5B0998A798E5}" dt="2019-09-13T21:16:10.222" v="4935" actId="2696"/>
        <pc:sldMkLst>
          <pc:docMk/>
          <pc:sldMk cId="3169875463" sldId="760"/>
        </pc:sldMkLst>
        <pc:spChg chg="add mod">
          <ac:chgData name="Voss, Erica [JRDUS]" userId="ea819536-226f-456b-a13b-540442596357" providerId="ADAL" clId="{7038DF7C-645D-4F25-A441-5B0998A798E5}" dt="2019-09-08T18:00:29.029" v="3342" actId="1076"/>
          <ac:spMkLst>
            <pc:docMk/>
            <pc:sldMk cId="3169875463" sldId="760"/>
            <ac:spMk id="5" creationId="{F0D9AB40-6E1B-4ED2-855C-357622594D32}"/>
          </ac:spMkLst>
        </pc:spChg>
        <pc:picChg chg="add">
          <ac:chgData name="Voss, Erica [JRDUS]" userId="ea819536-226f-456b-a13b-540442596357" providerId="ADAL" clId="{7038DF7C-645D-4F25-A441-5B0998A798E5}" dt="2019-09-13T14:04:19.735" v="4115"/>
          <ac:picMkLst>
            <pc:docMk/>
            <pc:sldMk cId="3169875463" sldId="760"/>
            <ac:picMk id="6" creationId="{B954A439-8050-46E2-AA0F-8DA461980EE6}"/>
          </ac:picMkLst>
        </pc:picChg>
      </pc:sldChg>
      <pc:sldChg chg="addSp delSp modSp add">
        <pc:chgData name="Voss, Erica [JRDUS]" userId="ea819536-226f-456b-a13b-540442596357" providerId="ADAL" clId="{7038DF7C-645D-4F25-A441-5B0998A798E5}" dt="2019-09-06T19:06:52.789" v="2394" actId="20577"/>
        <pc:sldMkLst>
          <pc:docMk/>
          <pc:sldMk cId="1299656285" sldId="762"/>
        </pc:sldMkLst>
        <pc:spChg chg="del">
          <ac:chgData name="Voss, Erica [JRDUS]" userId="ea819536-226f-456b-a13b-540442596357" providerId="ADAL" clId="{7038DF7C-645D-4F25-A441-5B0998A798E5}" dt="2019-09-06T19:01:46.881" v="1970" actId="478"/>
          <ac:spMkLst>
            <pc:docMk/>
            <pc:sldMk cId="1299656285" sldId="762"/>
            <ac:spMk id="7" creationId="{4BC8AB4B-1CE0-409A-B94A-E5C36076BF91}"/>
          </ac:spMkLst>
        </pc:spChg>
        <pc:spChg chg="add mod">
          <ac:chgData name="Voss, Erica [JRDUS]" userId="ea819536-226f-456b-a13b-540442596357" providerId="ADAL" clId="{7038DF7C-645D-4F25-A441-5B0998A798E5}" dt="2019-09-06T19:06:52.789" v="2394" actId="20577"/>
          <ac:spMkLst>
            <pc:docMk/>
            <pc:sldMk cId="1299656285" sldId="762"/>
            <ac:spMk id="8" creationId="{CC2AA0AA-4FC6-4F67-A88E-D59253D6BEF2}"/>
          </ac:spMkLst>
        </pc:spChg>
        <pc:spChg chg="del">
          <ac:chgData name="Voss, Erica [JRDUS]" userId="ea819536-226f-456b-a13b-540442596357" providerId="ADAL" clId="{7038DF7C-645D-4F25-A441-5B0998A798E5}" dt="2019-09-06T19:01:46.881" v="1970" actId="478"/>
          <ac:spMkLst>
            <pc:docMk/>
            <pc:sldMk cId="1299656285" sldId="762"/>
            <ac:spMk id="10" creationId="{CAAA9101-29A7-427B-BC0E-1B9DCCFD0208}"/>
          </ac:spMkLst>
        </pc:spChg>
        <pc:picChg chg="del">
          <ac:chgData name="Voss, Erica [JRDUS]" userId="ea819536-226f-456b-a13b-540442596357" providerId="ADAL" clId="{7038DF7C-645D-4F25-A441-5B0998A798E5}" dt="2019-09-06T19:01:49.690" v="1971" actId="478"/>
          <ac:picMkLst>
            <pc:docMk/>
            <pc:sldMk cId="1299656285" sldId="762"/>
            <ac:picMk id="5" creationId="{F18C11E9-0C0C-4346-B9CD-8E5296A2F0F8}"/>
          </ac:picMkLst>
        </pc:picChg>
        <pc:picChg chg="mod">
          <ac:chgData name="Voss, Erica [JRDUS]" userId="ea819536-226f-456b-a13b-540442596357" providerId="ADAL" clId="{7038DF7C-645D-4F25-A441-5B0998A798E5}" dt="2019-09-06T19:01:42.208" v="1969" actId="1076"/>
          <ac:picMkLst>
            <pc:docMk/>
            <pc:sldMk cId="1299656285" sldId="762"/>
            <ac:picMk id="9" creationId="{01582E84-62E6-471D-934C-59D43FBF3287}"/>
          </ac:picMkLst>
        </pc:picChg>
      </pc:sldChg>
      <pc:sldChg chg="addSp delSp modSp add">
        <pc:chgData name="Voss, Erica [JRDUS]" userId="ea819536-226f-456b-a13b-540442596357" providerId="ADAL" clId="{7038DF7C-645D-4F25-A441-5B0998A798E5}" dt="2019-09-13T13:25:52.705" v="4022"/>
        <pc:sldMkLst>
          <pc:docMk/>
          <pc:sldMk cId="789412332" sldId="764"/>
        </pc:sldMkLst>
        <pc:spChg chg="add mod">
          <ac:chgData name="Voss, Erica [JRDUS]" userId="ea819536-226f-456b-a13b-540442596357" providerId="ADAL" clId="{7038DF7C-645D-4F25-A441-5B0998A798E5}" dt="2019-09-06T19:16:28.279" v="2468" actId="208"/>
          <ac:spMkLst>
            <pc:docMk/>
            <pc:sldMk cId="789412332" sldId="764"/>
            <ac:spMk id="5" creationId="{55490597-82B0-4218-BAD1-6FF9B6DF8427}"/>
          </ac:spMkLst>
        </pc:spChg>
        <pc:picChg chg="add mod">
          <ac:chgData name="Voss, Erica [JRDUS]" userId="ea819536-226f-456b-a13b-540442596357" providerId="ADAL" clId="{7038DF7C-645D-4F25-A441-5B0998A798E5}" dt="2019-09-06T19:14:42.506" v="2457" actId="1440"/>
          <ac:picMkLst>
            <pc:docMk/>
            <pc:sldMk cId="789412332" sldId="764"/>
            <ac:picMk id="3" creationId="{69072DDE-8773-48FF-9E16-E535C2994C97}"/>
          </ac:picMkLst>
        </pc:picChg>
        <pc:picChg chg="add del">
          <ac:chgData name="Voss, Erica [JRDUS]" userId="ea819536-226f-456b-a13b-540442596357" providerId="ADAL" clId="{7038DF7C-645D-4F25-A441-5B0998A798E5}" dt="2019-09-13T13:25:52.705" v="4022"/>
          <ac:picMkLst>
            <pc:docMk/>
            <pc:sldMk cId="789412332" sldId="764"/>
            <ac:picMk id="9" creationId="{2F82CE20-AFB1-43D0-9973-8AB573C8F768}"/>
          </ac:picMkLst>
        </pc:picChg>
      </pc:sldChg>
      <pc:sldChg chg="addSp delSp modSp add modAnim">
        <pc:chgData name="Voss, Erica [JRDUS]" userId="ea819536-226f-456b-a13b-540442596357" providerId="ADAL" clId="{7038DF7C-645D-4F25-A441-5B0998A798E5}" dt="2019-09-13T14:09:35.665" v="4118"/>
        <pc:sldMkLst>
          <pc:docMk/>
          <pc:sldMk cId="1765204374" sldId="765"/>
        </pc:sldMkLst>
        <pc:spChg chg="add mod">
          <ac:chgData name="Voss, Erica [JRDUS]" userId="ea819536-226f-456b-a13b-540442596357" providerId="ADAL" clId="{7038DF7C-645D-4F25-A441-5B0998A798E5}" dt="2019-09-06T20:20:36.963" v="2480" actId="5793"/>
          <ac:spMkLst>
            <pc:docMk/>
            <pc:sldMk cId="1765204374" sldId="765"/>
            <ac:spMk id="3" creationId="{C43477BA-8213-4877-8C25-54FFE87CB417}"/>
          </ac:spMkLst>
        </pc:spChg>
        <pc:picChg chg="del">
          <ac:chgData name="Voss, Erica [JRDUS]" userId="ea819536-226f-456b-a13b-540442596357" providerId="ADAL" clId="{7038DF7C-645D-4F25-A441-5B0998A798E5}" dt="2019-09-06T20:19:52.477" v="2473" actId="478"/>
          <ac:picMkLst>
            <pc:docMk/>
            <pc:sldMk cId="1765204374" sldId="765"/>
            <ac:picMk id="10" creationId="{B853DDE9-8402-4377-AD59-84B2EADBBDFE}"/>
          </ac:picMkLst>
        </pc:picChg>
        <pc:picChg chg="add mod">
          <ac:chgData name="Voss, Erica [JRDUS]" userId="ea819536-226f-456b-a13b-540442596357" providerId="ADAL" clId="{7038DF7C-645D-4F25-A441-5B0998A798E5}" dt="2019-09-06T20:19:59.475" v="2475" actId="1076"/>
          <ac:picMkLst>
            <pc:docMk/>
            <pc:sldMk cId="1765204374" sldId="765"/>
            <ac:picMk id="4098" creationId="{822F936D-0210-4086-B2C4-C043E45945D0}"/>
          </ac:picMkLst>
        </pc:picChg>
      </pc:sldChg>
      <pc:sldChg chg="addSp delSp modSp add modAnim">
        <pc:chgData name="Voss, Erica [JRDUS]" userId="ea819536-226f-456b-a13b-540442596357" providerId="ADAL" clId="{7038DF7C-645D-4F25-A441-5B0998A798E5}" dt="2019-09-13T14:09:38.670" v="4119"/>
        <pc:sldMkLst>
          <pc:docMk/>
          <pc:sldMk cId="3674396690" sldId="766"/>
        </pc:sldMkLst>
        <pc:spChg chg="mod">
          <ac:chgData name="Voss, Erica [JRDUS]" userId="ea819536-226f-456b-a13b-540442596357" providerId="ADAL" clId="{7038DF7C-645D-4F25-A441-5B0998A798E5}" dt="2019-09-09T13:23:39.873" v="3956" actId="20577"/>
          <ac:spMkLst>
            <pc:docMk/>
            <pc:sldMk cId="3674396690" sldId="766"/>
            <ac:spMk id="3" creationId="{C43477BA-8213-4877-8C25-54FFE87CB417}"/>
          </ac:spMkLst>
        </pc:spChg>
        <pc:picChg chg="del">
          <ac:chgData name="Voss, Erica [JRDUS]" userId="ea819536-226f-456b-a13b-540442596357" providerId="ADAL" clId="{7038DF7C-645D-4F25-A441-5B0998A798E5}" dt="2019-09-06T20:21:27.492" v="2482" actId="478"/>
          <ac:picMkLst>
            <pc:docMk/>
            <pc:sldMk cId="3674396690" sldId="766"/>
            <ac:picMk id="4098" creationId="{822F936D-0210-4086-B2C4-C043E45945D0}"/>
          </ac:picMkLst>
        </pc:picChg>
        <pc:picChg chg="add mod">
          <ac:chgData name="Voss, Erica [JRDUS]" userId="ea819536-226f-456b-a13b-540442596357" providerId="ADAL" clId="{7038DF7C-645D-4F25-A441-5B0998A798E5}" dt="2019-09-06T20:21:33.189" v="2485" actId="1076"/>
          <ac:picMkLst>
            <pc:docMk/>
            <pc:sldMk cId="3674396690" sldId="766"/>
            <ac:picMk id="9218" creationId="{2D7E3077-96A9-486E-879B-FBB8DC3C848C}"/>
          </ac:picMkLst>
        </pc:picChg>
      </pc:sldChg>
      <pc:sldChg chg="addSp delSp modSp add">
        <pc:chgData name="Voss, Erica [JRDUS]" userId="ea819536-226f-456b-a13b-540442596357" providerId="ADAL" clId="{7038DF7C-645D-4F25-A441-5B0998A798E5}" dt="2019-09-13T13:26:00.618" v="4024" actId="1076"/>
        <pc:sldMkLst>
          <pc:docMk/>
          <pc:sldMk cId="3948989614" sldId="767"/>
        </pc:sldMkLst>
        <pc:spChg chg="mod">
          <ac:chgData name="Voss, Erica [JRDUS]" userId="ea819536-226f-456b-a13b-540442596357" providerId="ADAL" clId="{7038DF7C-645D-4F25-A441-5B0998A798E5}" dt="2019-09-06T20:40:36.466" v="2555" actId="20577"/>
          <ac:spMkLst>
            <pc:docMk/>
            <pc:sldMk cId="3948989614" sldId="767"/>
            <ac:spMk id="2" creationId="{6CBA2ABD-F5D8-4A44-8959-C42093757B7C}"/>
          </ac:spMkLst>
        </pc:spChg>
        <pc:spChg chg="mod">
          <ac:chgData name="Voss, Erica [JRDUS]" userId="ea819536-226f-456b-a13b-540442596357" providerId="ADAL" clId="{7038DF7C-645D-4F25-A441-5B0998A798E5}" dt="2019-09-06T20:46:16.802" v="2765" actId="20577"/>
          <ac:spMkLst>
            <pc:docMk/>
            <pc:sldMk cId="3948989614" sldId="767"/>
            <ac:spMk id="3" creationId="{486129AF-6BAB-4270-838D-90CFCDC3B1AB}"/>
          </ac:spMkLst>
        </pc:spChg>
        <pc:spChg chg="add mod">
          <ac:chgData name="Voss, Erica [JRDUS]" userId="ea819536-226f-456b-a13b-540442596357" providerId="ADAL" clId="{7038DF7C-645D-4F25-A441-5B0998A798E5}" dt="2019-09-06T20:40:46.788" v="2560" actId="1076"/>
          <ac:spMkLst>
            <pc:docMk/>
            <pc:sldMk cId="3948989614" sldId="767"/>
            <ac:spMk id="5" creationId="{8BA9C619-8CCA-42E3-A83B-395AF2F2E4C7}"/>
          </ac:spMkLst>
        </pc:spChg>
        <pc:spChg chg="add del">
          <ac:chgData name="Voss, Erica [JRDUS]" userId="ea819536-226f-456b-a13b-540442596357" providerId="ADAL" clId="{7038DF7C-645D-4F25-A441-5B0998A798E5}" dt="2019-09-06T20:40:43.955" v="2559" actId="478"/>
          <ac:spMkLst>
            <pc:docMk/>
            <pc:sldMk cId="3948989614" sldId="767"/>
            <ac:spMk id="6" creationId="{469C1CF3-8F4D-479C-B664-97170107EC6C}"/>
          </ac:spMkLst>
        </pc:spChg>
        <pc:spChg chg="add mod">
          <ac:chgData name="Voss, Erica [JRDUS]" userId="ea819536-226f-456b-a13b-540442596357" providerId="ADAL" clId="{7038DF7C-645D-4F25-A441-5B0998A798E5}" dt="2019-09-06T20:46:32.414" v="2767" actId="1076"/>
          <ac:spMkLst>
            <pc:docMk/>
            <pc:sldMk cId="3948989614" sldId="767"/>
            <ac:spMk id="7" creationId="{0D28AAF4-EB0C-4245-8BC7-606A1CAC22FC}"/>
          </ac:spMkLst>
        </pc:spChg>
        <pc:picChg chg="add mod">
          <ac:chgData name="Voss, Erica [JRDUS]" userId="ea819536-226f-456b-a13b-540442596357" providerId="ADAL" clId="{7038DF7C-645D-4F25-A441-5B0998A798E5}" dt="2019-09-13T13:26:00.618" v="4024" actId="1076"/>
          <ac:picMkLst>
            <pc:docMk/>
            <pc:sldMk cId="3948989614" sldId="767"/>
            <ac:picMk id="7" creationId="{607D7F24-7B67-43EA-9C9F-9C13AD405FF4}"/>
          </ac:picMkLst>
        </pc:picChg>
      </pc:sldChg>
      <pc:sldChg chg="addSp delSp modSp add modAnim">
        <pc:chgData name="Voss, Erica [JRDUS]" userId="ea819536-226f-456b-a13b-540442596357" providerId="ADAL" clId="{7038DF7C-645D-4F25-A441-5B0998A798E5}" dt="2019-09-13T14:11:05.427" v="4127"/>
        <pc:sldMkLst>
          <pc:docMk/>
          <pc:sldMk cId="235560702" sldId="768"/>
        </pc:sldMkLst>
        <pc:spChg chg="mod">
          <ac:chgData name="Voss, Erica [JRDUS]" userId="ea819536-226f-456b-a13b-540442596357" providerId="ADAL" clId="{7038DF7C-645D-4F25-A441-5B0998A798E5}" dt="2019-09-13T13:26:18.851" v="4027" actId="14100"/>
          <ac:spMkLst>
            <pc:docMk/>
            <pc:sldMk cId="235560702" sldId="768"/>
            <ac:spMk id="2" creationId="{6CBA2ABD-F5D8-4A44-8959-C42093757B7C}"/>
          </ac:spMkLst>
        </pc:spChg>
        <pc:spChg chg="mod">
          <ac:chgData name="Voss, Erica [JRDUS]" userId="ea819536-226f-456b-a13b-540442596357" providerId="ADAL" clId="{7038DF7C-645D-4F25-A441-5B0998A798E5}" dt="2019-09-06T20:43:49.729" v="2657" actId="20577"/>
          <ac:spMkLst>
            <pc:docMk/>
            <pc:sldMk cId="235560702" sldId="768"/>
            <ac:spMk id="3" creationId="{486129AF-6BAB-4270-838D-90CFCDC3B1AB}"/>
          </ac:spMkLst>
        </pc:spChg>
        <pc:picChg chg="add mod ord">
          <ac:chgData name="Voss, Erica [JRDUS]" userId="ea819536-226f-456b-a13b-540442596357" providerId="ADAL" clId="{7038DF7C-645D-4F25-A441-5B0998A798E5}" dt="2019-09-06T20:43:56.888" v="2660" actId="167"/>
          <ac:picMkLst>
            <pc:docMk/>
            <pc:sldMk cId="235560702" sldId="768"/>
            <ac:picMk id="6" creationId="{59D64F14-EE92-414C-9205-D3ECB455B386}"/>
          </ac:picMkLst>
        </pc:picChg>
        <pc:picChg chg="add mod ord">
          <ac:chgData name="Voss, Erica [JRDUS]" userId="ea819536-226f-456b-a13b-540442596357" providerId="ADAL" clId="{7038DF7C-645D-4F25-A441-5B0998A798E5}" dt="2019-09-06T20:45:15.143" v="2675" actId="166"/>
          <ac:picMkLst>
            <pc:docMk/>
            <pc:sldMk cId="235560702" sldId="768"/>
            <ac:picMk id="7" creationId="{D7ED4CB7-06D7-4215-9A0E-E448C4088783}"/>
          </ac:picMkLst>
        </pc:picChg>
        <pc:picChg chg="add mod">
          <ac:chgData name="Voss, Erica [JRDUS]" userId="ea819536-226f-456b-a13b-540442596357" providerId="ADAL" clId="{7038DF7C-645D-4F25-A441-5B0998A798E5}" dt="2019-09-13T13:26:15.430" v="4026" actId="1076"/>
          <ac:picMkLst>
            <pc:docMk/>
            <pc:sldMk cId="235560702" sldId="768"/>
            <ac:picMk id="10" creationId="{8F3A7113-F994-4EA1-A9DD-241D2B5117F5}"/>
          </ac:picMkLst>
        </pc:picChg>
        <pc:cxnChg chg="add mod">
          <ac:chgData name="Voss, Erica [JRDUS]" userId="ea819536-226f-456b-a13b-540442596357" providerId="ADAL" clId="{7038DF7C-645D-4F25-A441-5B0998A798E5}" dt="2019-09-06T20:44:55.177" v="2671" actId="14100"/>
          <ac:cxnSpMkLst>
            <pc:docMk/>
            <pc:sldMk cId="235560702" sldId="768"/>
            <ac:cxnSpMk id="9" creationId="{50687507-544F-4C4D-9956-2F9B1629F484}"/>
          </ac:cxnSpMkLst>
        </pc:cxnChg>
        <pc:cxnChg chg="add mod">
          <ac:chgData name="Voss, Erica [JRDUS]" userId="ea819536-226f-456b-a13b-540442596357" providerId="ADAL" clId="{7038DF7C-645D-4F25-A441-5B0998A798E5}" dt="2019-09-06T20:44:50.622" v="2670" actId="14100"/>
          <ac:cxnSpMkLst>
            <pc:docMk/>
            <pc:sldMk cId="235560702" sldId="768"/>
            <ac:cxnSpMk id="11" creationId="{E18992E3-11C8-4A6C-8A82-4D507DF9F3A4}"/>
          </ac:cxnSpMkLst>
        </pc:cxnChg>
        <pc:cxnChg chg="add del mod">
          <ac:chgData name="Voss, Erica [JRDUS]" userId="ea819536-226f-456b-a13b-540442596357" providerId="ADAL" clId="{7038DF7C-645D-4F25-A441-5B0998A798E5}" dt="2019-09-06T20:45:36.147" v="2680" actId="478"/>
          <ac:cxnSpMkLst>
            <pc:docMk/>
            <pc:sldMk cId="235560702" sldId="768"/>
            <ac:cxnSpMk id="15" creationId="{BB9A5E6D-3011-4206-95D2-AA35192A7A7E}"/>
          </ac:cxnSpMkLst>
        </pc:cxnChg>
        <pc:cxnChg chg="add del mod">
          <ac:chgData name="Voss, Erica [JRDUS]" userId="ea819536-226f-456b-a13b-540442596357" providerId="ADAL" clId="{7038DF7C-645D-4F25-A441-5B0998A798E5}" dt="2019-09-06T20:45:32.761" v="2679" actId="478"/>
          <ac:cxnSpMkLst>
            <pc:docMk/>
            <pc:sldMk cId="235560702" sldId="768"/>
            <ac:cxnSpMk id="17" creationId="{D6B779E8-684B-479E-B006-36D9968C1CC0}"/>
          </ac:cxnSpMkLst>
        </pc:cxnChg>
      </pc:sldChg>
      <pc:sldChg chg="addSp modSp add">
        <pc:chgData name="Voss, Erica [JRDUS]" userId="ea819536-226f-456b-a13b-540442596357" providerId="ADAL" clId="{7038DF7C-645D-4F25-A441-5B0998A798E5}" dt="2019-09-13T13:28:16.104" v="4036" actId="1076"/>
        <pc:sldMkLst>
          <pc:docMk/>
          <pc:sldMk cId="2514284989" sldId="769"/>
        </pc:sldMkLst>
        <pc:spChg chg="mod">
          <ac:chgData name="Voss, Erica [JRDUS]" userId="ea819536-226f-456b-a13b-540442596357" providerId="ADAL" clId="{7038DF7C-645D-4F25-A441-5B0998A798E5}" dt="2019-09-06T20:45:55.646" v="2705" actId="20577"/>
          <ac:spMkLst>
            <pc:docMk/>
            <pc:sldMk cId="2514284989" sldId="769"/>
            <ac:spMk id="3" creationId="{486129AF-6BAB-4270-838D-90CFCDC3B1AB}"/>
          </ac:spMkLst>
        </pc:spChg>
        <pc:spChg chg="add mod">
          <ac:chgData name="Voss, Erica [JRDUS]" userId="ea819536-226f-456b-a13b-540442596357" providerId="ADAL" clId="{7038DF7C-645D-4F25-A441-5B0998A798E5}" dt="2019-09-08T18:02:07.696" v="3343" actId="1076"/>
          <ac:spMkLst>
            <pc:docMk/>
            <pc:sldMk cId="2514284989" sldId="769"/>
            <ac:spMk id="6" creationId="{249AF33D-F251-4A42-AE44-BAD94C3C79CE}"/>
          </ac:spMkLst>
        </pc:spChg>
        <pc:picChg chg="add mod">
          <ac:chgData name="Voss, Erica [JRDUS]" userId="ea819536-226f-456b-a13b-540442596357" providerId="ADAL" clId="{7038DF7C-645D-4F25-A441-5B0998A798E5}" dt="2019-09-13T13:28:16.104" v="4036" actId="1076"/>
          <ac:picMkLst>
            <pc:docMk/>
            <pc:sldMk cId="2514284989" sldId="769"/>
            <ac:picMk id="11" creationId="{54A98BE0-9310-447C-8270-E86255456CE0}"/>
          </ac:picMkLst>
        </pc:picChg>
      </pc:sldChg>
      <pc:sldChg chg="addSp modSp add">
        <pc:chgData name="Voss, Erica [JRDUS]" userId="ea819536-226f-456b-a13b-540442596357" providerId="ADAL" clId="{7038DF7C-645D-4F25-A441-5B0998A798E5}" dt="2019-09-06T20:51:21.066" v="2875" actId="1440"/>
        <pc:sldMkLst>
          <pc:docMk/>
          <pc:sldMk cId="1424332695" sldId="770"/>
        </pc:sldMkLst>
        <pc:spChg chg="mod">
          <ac:chgData name="Voss, Erica [JRDUS]" userId="ea819536-226f-456b-a13b-540442596357" providerId="ADAL" clId="{7038DF7C-645D-4F25-A441-5B0998A798E5}" dt="2019-09-06T20:47:58.145" v="2790" actId="20577"/>
          <ac:spMkLst>
            <pc:docMk/>
            <pc:sldMk cId="1424332695" sldId="770"/>
            <ac:spMk id="2" creationId="{E9CABC73-C1FB-4FEE-A495-AE5B60498D28}"/>
          </ac:spMkLst>
        </pc:spChg>
        <pc:spChg chg="mod">
          <ac:chgData name="Voss, Erica [JRDUS]" userId="ea819536-226f-456b-a13b-540442596357" providerId="ADAL" clId="{7038DF7C-645D-4F25-A441-5B0998A798E5}" dt="2019-09-06T20:49:17.060" v="2872" actId="20577"/>
          <ac:spMkLst>
            <pc:docMk/>
            <pc:sldMk cId="1424332695" sldId="770"/>
            <ac:spMk id="3" creationId="{BEB194CF-E7B7-404A-828A-1680A31B96C1}"/>
          </ac:spMkLst>
        </pc:spChg>
        <pc:picChg chg="add mod">
          <ac:chgData name="Voss, Erica [JRDUS]" userId="ea819536-226f-456b-a13b-540442596357" providerId="ADAL" clId="{7038DF7C-645D-4F25-A441-5B0998A798E5}" dt="2019-09-06T20:48:18.832" v="2792" actId="1076"/>
          <ac:picMkLst>
            <pc:docMk/>
            <pc:sldMk cId="1424332695" sldId="770"/>
            <ac:picMk id="5" creationId="{F834B463-BDB2-4270-9227-17D3B5EA7940}"/>
          </ac:picMkLst>
        </pc:picChg>
        <pc:picChg chg="add mod">
          <ac:chgData name="Voss, Erica [JRDUS]" userId="ea819536-226f-456b-a13b-540442596357" providerId="ADAL" clId="{7038DF7C-645D-4F25-A441-5B0998A798E5}" dt="2019-09-06T20:51:21.066" v="2875" actId="1440"/>
          <ac:picMkLst>
            <pc:docMk/>
            <pc:sldMk cId="1424332695" sldId="770"/>
            <ac:picMk id="6" creationId="{265A6AE2-0711-445B-97F0-6DDEAEE2BB3D}"/>
          </ac:picMkLst>
        </pc:picChg>
      </pc:sldChg>
      <pc:sldChg chg="addSp delSp modSp add">
        <pc:chgData name="Voss, Erica [JRDUS]" userId="ea819536-226f-456b-a13b-540442596357" providerId="ADAL" clId="{7038DF7C-645D-4F25-A441-5B0998A798E5}" dt="2019-09-06T21:22:37.884" v="2898" actId="1076"/>
        <pc:sldMkLst>
          <pc:docMk/>
          <pc:sldMk cId="3930028556" sldId="771"/>
        </pc:sldMkLst>
        <pc:spChg chg="mod">
          <ac:chgData name="Voss, Erica [JRDUS]" userId="ea819536-226f-456b-a13b-540442596357" providerId="ADAL" clId="{7038DF7C-645D-4F25-A441-5B0998A798E5}" dt="2019-09-06T21:22:27.569" v="2894" actId="20577"/>
          <ac:spMkLst>
            <pc:docMk/>
            <pc:sldMk cId="3930028556" sldId="771"/>
            <ac:spMk id="2" creationId="{C34097E0-A3F5-410F-8585-F418D54C6B88}"/>
          </ac:spMkLst>
        </pc:spChg>
        <pc:spChg chg="del">
          <ac:chgData name="Voss, Erica [JRDUS]" userId="ea819536-226f-456b-a13b-540442596357" providerId="ADAL" clId="{7038DF7C-645D-4F25-A441-5B0998A798E5}" dt="2019-09-06T21:22:30.201" v="2895"/>
          <ac:spMkLst>
            <pc:docMk/>
            <pc:sldMk cId="3930028556" sldId="771"/>
            <ac:spMk id="3" creationId="{F746D0BA-3726-4B4D-8FC9-4C794AB3C2CB}"/>
          </ac:spMkLst>
        </pc:spChg>
        <pc:picChg chg="add mod">
          <ac:chgData name="Voss, Erica [JRDUS]" userId="ea819536-226f-456b-a13b-540442596357" providerId="ADAL" clId="{7038DF7C-645D-4F25-A441-5B0998A798E5}" dt="2019-09-06T21:22:37.884" v="2898" actId="1076"/>
          <ac:picMkLst>
            <pc:docMk/>
            <pc:sldMk cId="3930028556" sldId="771"/>
            <ac:picMk id="5" creationId="{EE8C69FB-6E14-4FDC-B48E-CBE85DBDED39}"/>
          </ac:picMkLst>
        </pc:picChg>
      </pc:sldChg>
      <pc:sldChg chg="addSp modSp add">
        <pc:chgData name="Voss, Erica [JRDUS]" userId="ea819536-226f-456b-a13b-540442596357" providerId="ADAL" clId="{7038DF7C-645D-4F25-A441-5B0998A798E5}" dt="2019-09-13T13:39:56.879" v="4049" actId="1076"/>
        <pc:sldMkLst>
          <pc:docMk/>
          <pc:sldMk cId="3596687273" sldId="772"/>
        </pc:sldMkLst>
        <pc:spChg chg="mod">
          <ac:chgData name="Voss, Erica [JRDUS]" userId="ea819536-226f-456b-a13b-540442596357" providerId="ADAL" clId="{7038DF7C-645D-4F25-A441-5B0998A798E5}" dt="2019-09-13T13:38:14.356" v="4040" actId="14100"/>
          <ac:spMkLst>
            <pc:docMk/>
            <pc:sldMk cId="3596687273" sldId="772"/>
            <ac:spMk id="2" creationId="{5671BCDD-456E-48DF-B888-FFC47B222A1E}"/>
          </ac:spMkLst>
        </pc:spChg>
        <pc:spChg chg="add mod">
          <ac:chgData name="Voss, Erica [JRDUS]" userId="ea819536-226f-456b-a13b-540442596357" providerId="ADAL" clId="{7038DF7C-645D-4F25-A441-5B0998A798E5}" dt="2019-09-08T18:10:53.364" v="3551" actId="20577"/>
          <ac:spMkLst>
            <pc:docMk/>
            <pc:sldMk cId="3596687273" sldId="772"/>
            <ac:spMk id="5" creationId="{A2822B01-2FA8-495F-86CD-0A016AA2A803}"/>
          </ac:spMkLst>
        </pc:spChg>
        <pc:spChg chg="add mod">
          <ac:chgData name="Voss, Erica [JRDUS]" userId="ea819536-226f-456b-a13b-540442596357" providerId="ADAL" clId="{7038DF7C-645D-4F25-A441-5B0998A798E5}" dt="2019-09-13T13:39:48.924" v="4047" actId="1076"/>
          <ac:spMkLst>
            <pc:docMk/>
            <pc:sldMk cId="3596687273" sldId="772"/>
            <ac:spMk id="7" creationId="{82BFC3CE-0B74-4DAA-9406-8490BC06CCFB}"/>
          </ac:spMkLst>
        </pc:spChg>
        <pc:spChg chg="add mod">
          <ac:chgData name="Voss, Erica [JRDUS]" userId="ea819536-226f-456b-a13b-540442596357" providerId="ADAL" clId="{7038DF7C-645D-4F25-A441-5B0998A798E5}" dt="2019-09-13T13:39:56.879" v="4049" actId="1076"/>
          <ac:spMkLst>
            <pc:docMk/>
            <pc:sldMk cId="3596687273" sldId="772"/>
            <ac:spMk id="8" creationId="{53766E27-8605-4693-AB43-45F631FB4C83}"/>
          </ac:spMkLst>
        </pc:spChg>
        <pc:picChg chg="add mod">
          <ac:chgData name="Voss, Erica [JRDUS]" userId="ea819536-226f-456b-a13b-540442596357" providerId="ADAL" clId="{7038DF7C-645D-4F25-A441-5B0998A798E5}" dt="2019-09-13T13:38:07.229" v="4039" actId="1076"/>
          <ac:picMkLst>
            <pc:docMk/>
            <pc:sldMk cId="3596687273" sldId="772"/>
            <ac:picMk id="5" creationId="{D9ADF60B-5870-446B-86E7-DC21AE7D03ED}"/>
          </ac:picMkLst>
        </pc:picChg>
      </pc:sldChg>
      <pc:sldChg chg="addSp modSp add">
        <pc:chgData name="Voss, Erica [JRDUS]" userId="ea819536-226f-456b-a13b-540442596357" providerId="ADAL" clId="{7038DF7C-645D-4F25-A441-5B0998A798E5}" dt="2019-09-09T13:27:05.309" v="3959" actId="166"/>
        <pc:sldMkLst>
          <pc:docMk/>
          <pc:sldMk cId="2247603983" sldId="773"/>
        </pc:sldMkLst>
        <pc:spChg chg="mod">
          <ac:chgData name="Voss, Erica [JRDUS]" userId="ea819536-226f-456b-a13b-540442596357" providerId="ADAL" clId="{7038DF7C-645D-4F25-A441-5B0998A798E5}" dt="2019-09-06T21:27:24.628" v="2946" actId="20577"/>
          <ac:spMkLst>
            <pc:docMk/>
            <pc:sldMk cId="2247603983" sldId="773"/>
            <ac:spMk id="2" creationId="{811C3075-8509-4A38-A622-D409C94291B7}"/>
          </ac:spMkLst>
        </pc:spChg>
        <pc:spChg chg="add ord">
          <ac:chgData name="Voss, Erica [JRDUS]" userId="ea819536-226f-456b-a13b-540442596357" providerId="ADAL" clId="{7038DF7C-645D-4F25-A441-5B0998A798E5}" dt="2019-09-09T13:27:05.309" v="3959" actId="166"/>
          <ac:spMkLst>
            <pc:docMk/>
            <pc:sldMk cId="2247603983" sldId="773"/>
            <ac:spMk id="5" creationId="{26F6345E-6706-443D-B7FC-7A1B6CBDAD35}"/>
          </ac:spMkLst>
        </pc:spChg>
        <pc:picChg chg="add mod">
          <ac:chgData name="Voss, Erica [JRDUS]" userId="ea819536-226f-456b-a13b-540442596357" providerId="ADAL" clId="{7038DF7C-645D-4F25-A441-5B0998A798E5}" dt="2019-09-09T13:26:59.297" v="3958" actId="1076"/>
          <ac:picMkLst>
            <pc:docMk/>
            <pc:sldMk cId="2247603983" sldId="773"/>
            <ac:picMk id="6" creationId="{B2C602A3-51C0-4975-86C7-0569A388BADB}"/>
          </ac:picMkLst>
        </pc:picChg>
      </pc:sldChg>
      <pc:sldChg chg="addSp modSp add del">
        <pc:chgData name="Voss, Erica [JRDUS]" userId="ea819536-226f-456b-a13b-540442596357" providerId="ADAL" clId="{7038DF7C-645D-4F25-A441-5B0998A798E5}" dt="2019-09-13T21:20:03.727" v="4946" actId="2696"/>
        <pc:sldMkLst>
          <pc:docMk/>
          <pc:sldMk cId="3100452051" sldId="774"/>
        </pc:sldMkLst>
        <pc:spChg chg="mod">
          <ac:chgData name="Voss, Erica [JRDUS]" userId="ea819536-226f-456b-a13b-540442596357" providerId="ADAL" clId="{7038DF7C-645D-4F25-A441-5B0998A798E5}" dt="2019-09-06T21:27:30.722" v="2966" actId="20577"/>
          <ac:spMkLst>
            <pc:docMk/>
            <pc:sldMk cId="3100452051" sldId="774"/>
            <ac:spMk id="2" creationId="{12755B53-6831-4853-9E2C-FEBA0B6665BD}"/>
          </ac:spMkLst>
        </pc:spChg>
        <pc:spChg chg="add mod">
          <ac:chgData name="Voss, Erica [JRDUS]" userId="ea819536-226f-456b-a13b-540442596357" providerId="ADAL" clId="{7038DF7C-645D-4F25-A441-5B0998A798E5}" dt="2019-09-08T18:11:12.689" v="3583" actId="20577"/>
          <ac:spMkLst>
            <pc:docMk/>
            <pc:sldMk cId="3100452051" sldId="774"/>
            <ac:spMk id="5" creationId="{C18B6E79-1E85-4D29-A3C1-6D8BECFDA799}"/>
          </ac:spMkLst>
        </pc:spChg>
      </pc:sldChg>
      <pc:sldChg chg="addSp delSp modSp add">
        <pc:chgData name="Voss, Erica [JRDUS]" userId="ea819536-226f-456b-a13b-540442596357" providerId="ADAL" clId="{7038DF7C-645D-4F25-A441-5B0998A798E5}" dt="2019-09-13T14:11:36.545" v="4128" actId="478"/>
        <pc:sldMkLst>
          <pc:docMk/>
          <pc:sldMk cId="862766554" sldId="775"/>
        </pc:sldMkLst>
        <pc:spChg chg="mod">
          <ac:chgData name="Voss, Erica [JRDUS]" userId="ea819536-226f-456b-a13b-540442596357" providerId="ADAL" clId="{7038DF7C-645D-4F25-A441-5B0998A798E5}" dt="2019-09-06T21:27:45.028" v="2988" actId="20577"/>
          <ac:spMkLst>
            <pc:docMk/>
            <pc:sldMk cId="862766554" sldId="775"/>
            <ac:spMk id="2" creationId="{9F6B56F2-C960-4A0C-80C7-1DDB1C34914F}"/>
          </ac:spMkLst>
        </pc:spChg>
        <pc:spChg chg="del">
          <ac:chgData name="Voss, Erica [JRDUS]" userId="ea819536-226f-456b-a13b-540442596357" providerId="ADAL" clId="{7038DF7C-645D-4F25-A441-5B0998A798E5}" dt="2019-09-13T14:11:36.545" v="4128" actId="478"/>
          <ac:spMkLst>
            <pc:docMk/>
            <pc:sldMk cId="862766554" sldId="775"/>
            <ac:spMk id="3" creationId="{6B6D4EBB-D03F-4EB0-9FFD-B7897C800D9C}"/>
          </ac:spMkLst>
        </pc:spChg>
        <pc:spChg chg="add">
          <ac:chgData name="Voss, Erica [JRDUS]" userId="ea819536-226f-456b-a13b-540442596357" providerId="ADAL" clId="{7038DF7C-645D-4F25-A441-5B0998A798E5}" dt="2019-09-08T18:02:13.774" v="3347"/>
          <ac:spMkLst>
            <pc:docMk/>
            <pc:sldMk cId="862766554" sldId="775"/>
            <ac:spMk id="5" creationId="{EDD7F639-9DB0-48A2-BF8C-AC77F8D83A99}"/>
          </ac:spMkLst>
        </pc:spChg>
      </pc:sldChg>
      <pc:sldChg chg="addSp modSp add">
        <pc:chgData name="Voss, Erica [JRDUS]" userId="ea819536-226f-456b-a13b-540442596357" providerId="ADAL" clId="{7038DF7C-645D-4F25-A441-5B0998A798E5}" dt="2019-09-08T18:02:14.759" v="3348"/>
        <pc:sldMkLst>
          <pc:docMk/>
          <pc:sldMk cId="525044680" sldId="776"/>
        </pc:sldMkLst>
        <pc:spChg chg="mod">
          <ac:chgData name="Voss, Erica [JRDUS]" userId="ea819536-226f-456b-a13b-540442596357" providerId="ADAL" clId="{7038DF7C-645D-4F25-A441-5B0998A798E5}" dt="2019-09-06T21:27:52.370" v="3004" actId="20577"/>
          <ac:spMkLst>
            <pc:docMk/>
            <pc:sldMk cId="525044680" sldId="776"/>
            <ac:spMk id="2" creationId="{AC9422C7-862F-4D49-A407-431D660CDE82}"/>
          </ac:spMkLst>
        </pc:spChg>
        <pc:spChg chg="add">
          <ac:chgData name="Voss, Erica [JRDUS]" userId="ea819536-226f-456b-a13b-540442596357" providerId="ADAL" clId="{7038DF7C-645D-4F25-A441-5B0998A798E5}" dt="2019-09-08T18:02:14.759" v="3348"/>
          <ac:spMkLst>
            <pc:docMk/>
            <pc:sldMk cId="525044680" sldId="776"/>
            <ac:spMk id="5" creationId="{BCACCF3F-2F87-4180-A44B-E2F6B2F51600}"/>
          </ac:spMkLst>
        </pc:spChg>
      </pc:sldChg>
      <pc:sldChg chg="addSp modSp add">
        <pc:chgData name="Voss, Erica [JRDUS]" userId="ea819536-226f-456b-a13b-540442596357" providerId="ADAL" clId="{7038DF7C-645D-4F25-A441-5B0998A798E5}" dt="2019-09-08T15:32:28.321" v="3079" actId="1076"/>
        <pc:sldMkLst>
          <pc:docMk/>
          <pc:sldMk cId="2664955980" sldId="777"/>
        </pc:sldMkLst>
        <pc:spChg chg="mod">
          <ac:chgData name="Voss, Erica [JRDUS]" userId="ea819536-226f-456b-a13b-540442596357" providerId="ADAL" clId="{7038DF7C-645D-4F25-A441-5B0998A798E5}" dt="2019-09-08T15:23:12.220" v="3018" actId="20577"/>
          <ac:spMkLst>
            <pc:docMk/>
            <pc:sldMk cId="2664955980" sldId="777"/>
            <ac:spMk id="2" creationId="{1D7C6BA7-A6C7-4E3A-86F0-DFEF30F01306}"/>
          </ac:spMkLst>
        </pc:spChg>
        <pc:spChg chg="mod">
          <ac:chgData name="Voss, Erica [JRDUS]" userId="ea819536-226f-456b-a13b-540442596357" providerId="ADAL" clId="{7038DF7C-645D-4F25-A441-5B0998A798E5}" dt="2019-09-08T15:32:20.150" v="3077" actId="14100"/>
          <ac:spMkLst>
            <pc:docMk/>
            <pc:sldMk cId="2664955980" sldId="777"/>
            <ac:spMk id="3" creationId="{6454034B-034F-4921-AD7D-68D0787CF393}"/>
          </ac:spMkLst>
        </pc:spChg>
        <pc:picChg chg="add mod">
          <ac:chgData name="Voss, Erica [JRDUS]" userId="ea819536-226f-456b-a13b-540442596357" providerId="ADAL" clId="{7038DF7C-645D-4F25-A441-5B0998A798E5}" dt="2019-09-08T15:32:28.321" v="3079" actId="1076"/>
          <ac:picMkLst>
            <pc:docMk/>
            <pc:sldMk cId="2664955980" sldId="777"/>
            <ac:picMk id="1026" creationId="{F4708BCD-1A31-4C08-8248-20E0907DD8A5}"/>
          </ac:picMkLst>
        </pc:picChg>
      </pc:sldChg>
      <pc:sldChg chg="add">
        <pc:chgData name="Voss, Erica [JRDUS]" userId="ea819536-226f-456b-a13b-540442596357" providerId="ADAL" clId="{7038DF7C-645D-4F25-A441-5B0998A798E5}" dt="2019-09-09T13:29:15.456" v="3962"/>
        <pc:sldMkLst>
          <pc:docMk/>
          <pc:sldMk cId="2791094254" sldId="778"/>
        </pc:sldMkLst>
      </pc:sldChg>
      <pc:sldChg chg="add">
        <pc:chgData name="Voss, Erica [JRDUS]" userId="ea819536-226f-456b-a13b-540442596357" providerId="ADAL" clId="{7038DF7C-645D-4F25-A441-5B0998A798E5}" dt="2019-09-09T13:29:40.562" v="3963"/>
        <pc:sldMkLst>
          <pc:docMk/>
          <pc:sldMk cId="2250747181" sldId="779"/>
        </pc:sldMkLst>
      </pc:sldChg>
      <pc:sldChg chg="delSp modSp">
        <pc:chgData name="Voss, Erica [JRDUS]" userId="ea819536-226f-456b-a13b-540442596357" providerId="ADAL" clId="{7038DF7C-645D-4F25-A441-5B0998A798E5}" dt="2019-09-13T13:49:16.966" v="4074" actId="14100"/>
        <pc:sldMkLst>
          <pc:docMk/>
          <pc:sldMk cId="1128035906" sldId="781"/>
        </pc:sldMkLst>
        <pc:spChg chg="del">
          <ac:chgData name="Voss, Erica [JRDUS]" userId="ea819536-226f-456b-a13b-540442596357" providerId="ADAL" clId="{7038DF7C-645D-4F25-A441-5B0998A798E5}" dt="2019-09-13T13:48:29.015" v="4050" actId="478"/>
          <ac:spMkLst>
            <pc:docMk/>
            <pc:sldMk cId="1128035906" sldId="781"/>
            <ac:spMk id="3" creationId="{94868C66-388B-4018-BF30-72C7C83ECEC1}"/>
          </ac:spMkLst>
        </pc:spChg>
        <pc:spChg chg="mod">
          <ac:chgData name="Voss, Erica [JRDUS]" userId="ea819536-226f-456b-a13b-540442596357" providerId="ADAL" clId="{7038DF7C-645D-4F25-A441-5B0998A798E5}" dt="2019-09-13T13:49:02.552" v="4072" actId="20577"/>
          <ac:spMkLst>
            <pc:docMk/>
            <pc:sldMk cId="1128035906" sldId="781"/>
            <ac:spMk id="7" creationId="{0E6F5DAC-7EF3-459D-8C55-2732E0D45FB6}"/>
          </ac:spMkLst>
        </pc:spChg>
        <pc:spChg chg="mod">
          <ac:chgData name="Voss, Erica [JRDUS]" userId="ea819536-226f-456b-a13b-540442596357" providerId="ADAL" clId="{7038DF7C-645D-4F25-A441-5B0998A798E5}" dt="2019-09-13T13:49:16.966" v="4074" actId="14100"/>
          <ac:spMkLst>
            <pc:docMk/>
            <pc:sldMk cId="1128035906" sldId="781"/>
            <ac:spMk id="8" creationId="{C6AD727E-43EC-4D40-A1B9-782328C30E7B}"/>
          </ac:spMkLst>
        </pc:spChg>
      </pc:sldChg>
      <pc:sldChg chg="modSp add">
        <pc:chgData name="Voss, Erica [JRDUS]" userId="ea819536-226f-456b-a13b-540442596357" providerId="ADAL" clId="{7038DF7C-645D-4F25-A441-5B0998A798E5}" dt="2019-09-13T15:26:55.162" v="4452" actId="27636"/>
        <pc:sldMkLst>
          <pc:docMk/>
          <pc:sldMk cId="3763155800" sldId="782"/>
        </pc:sldMkLst>
        <pc:spChg chg="mod">
          <ac:chgData name="Voss, Erica [JRDUS]" userId="ea819536-226f-456b-a13b-540442596357" providerId="ADAL" clId="{7038DF7C-645D-4F25-A441-5B0998A798E5}" dt="2019-09-13T15:26:55.162" v="4452" actId="27636"/>
          <ac:spMkLst>
            <pc:docMk/>
            <pc:sldMk cId="3763155800" sldId="782"/>
            <ac:spMk id="5" creationId="{5EF31845-71E4-4EAC-96A3-AEB099794198}"/>
          </ac:spMkLst>
        </pc:spChg>
      </pc:sldChg>
      <pc:sldChg chg="modSp add">
        <pc:chgData name="Voss, Erica [JRDUS]" userId="ea819536-226f-456b-a13b-540442596357" providerId="ADAL" clId="{7038DF7C-645D-4F25-A441-5B0998A798E5}" dt="2019-09-13T15:38:42.934" v="4473" actId="1440"/>
        <pc:sldMkLst>
          <pc:docMk/>
          <pc:sldMk cId="1639109172" sldId="783"/>
        </pc:sldMkLst>
        <pc:spChg chg="mod">
          <ac:chgData name="Voss, Erica [JRDUS]" userId="ea819536-226f-456b-a13b-540442596357" providerId="ADAL" clId="{7038DF7C-645D-4F25-A441-5B0998A798E5}" dt="2019-09-13T15:26:55.173" v="4453" actId="27636"/>
          <ac:spMkLst>
            <pc:docMk/>
            <pc:sldMk cId="1639109172" sldId="783"/>
            <ac:spMk id="5" creationId="{5EF31845-71E4-4EAC-96A3-AEB099794198}"/>
          </ac:spMkLst>
        </pc:spChg>
        <pc:picChg chg="mod">
          <ac:chgData name="Voss, Erica [JRDUS]" userId="ea819536-226f-456b-a13b-540442596357" providerId="ADAL" clId="{7038DF7C-645D-4F25-A441-5B0998A798E5}" dt="2019-09-13T15:38:42.934" v="4473" actId="1440"/>
          <ac:picMkLst>
            <pc:docMk/>
            <pc:sldMk cId="1639109172" sldId="783"/>
            <ac:picMk id="2" creationId="{00000000-0000-0000-0000-000000000000}"/>
          </ac:picMkLst>
        </pc:picChg>
      </pc:sldChg>
      <pc:sldChg chg="modSp add">
        <pc:chgData name="Voss, Erica [JRDUS]" userId="ea819536-226f-456b-a13b-540442596357" providerId="ADAL" clId="{7038DF7C-645D-4F25-A441-5B0998A798E5}" dt="2019-09-13T15:26:55.179" v="4454" actId="27636"/>
        <pc:sldMkLst>
          <pc:docMk/>
          <pc:sldMk cId="2738132852" sldId="784"/>
        </pc:sldMkLst>
        <pc:spChg chg="mod">
          <ac:chgData name="Voss, Erica [JRDUS]" userId="ea819536-226f-456b-a13b-540442596357" providerId="ADAL" clId="{7038DF7C-645D-4F25-A441-5B0998A798E5}" dt="2019-09-13T15:26:55.179" v="4454" actId="27636"/>
          <ac:spMkLst>
            <pc:docMk/>
            <pc:sldMk cId="2738132852" sldId="784"/>
            <ac:spMk id="2" creationId="{00000000-0000-0000-0000-000000000000}"/>
          </ac:spMkLst>
        </pc:spChg>
        <pc:spChg chg="mod">
          <ac:chgData name="Voss, Erica [JRDUS]" userId="ea819536-226f-456b-a13b-540442596357" providerId="ADAL" clId="{7038DF7C-645D-4F25-A441-5B0998A798E5}" dt="2019-09-13T15:26:54.885" v="4450"/>
          <ac:spMkLst>
            <pc:docMk/>
            <pc:sldMk cId="2738132852" sldId="784"/>
            <ac:spMk id="4" creationId="{00000000-0000-0000-0000-000000000000}"/>
          </ac:spMkLst>
        </pc:spChg>
      </pc:sldChg>
      <pc:sldChg chg="modSp add">
        <pc:chgData name="Voss, Erica [JRDUS]" userId="ea819536-226f-456b-a13b-540442596357" providerId="ADAL" clId="{7038DF7C-645D-4F25-A441-5B0998A798E5}" dt="2019-09-13T15:26:55.185" v="4455" actId="27636"/>
        <pc:sldMkLst>
          <pc:docMk/>
          <pc:sldMk cId="3486212641" sldId="785"/>
        </pc:sldMkLst>
        <pc:spChg chg="mod">
          <ac:chgData name="Voss, Erica [JRDUS]" userId="ea819536-226f-456b-a13b-540442596357" providerId="ADAL" clId="{7038DF7C-645D-4F25-A441-5B0998A798E5}" dt="2019-09-13T15:26:55.185" v="4455" actId="27636"/>
          <ac:spMkLst>
            <pc:docMk/>
            <pc:sldMk cId="3486212641" sldId="785"/>
            <ac:spMk id="2" creationId="{00000000-0000-0000-0000-000000000000}"/>
          </ac:spMkLst>
        </pc:spChg>
        <pc:spChg chg="mod">
          <ac:chgData name="Voss, Erica [JRDUS]" userId="ea819536-226f-456b-a13b-540442596357" providerId="ADAL" clId="{7038DF7C-645D-4F25-A441-5B0998A798E5}" dt="2019-09-13T15:26:54.885" v="4450"/>
          <ac:spMkLst>
            <pc:docMk/>
            <pc:sldMk cId="3486212641" sldId="785"/>
            <ac:spMk id="4" creationId="{00000000-0000-0000-0000-000000000000}"/>
          </ac:spMkLst>
        </pc:spChg>
      </pc:sldChg>
      <pc:sldChg chg="modSp add">
        <pc:chgData name="Voss, Erica [JRDUS]" userId="ea819536-226f-456b-a13b-540442596357" providerId="ADAL" clId="{7038DF7C-645D-4F25-A441-5B0998A798E5}" dt="2019-09-13T15:26:54.885" v="4450"/>
        <pc:sldMkLst>
          <pc:docMk/>
          <pc:sldMk cId="3405844854" sldId="786"/>
        </pc:sldMkLst>
        <pc:spChg chg="mod">
          <ac:chgData name="Voss, Erica [JRDUS]" userId="ea819536-226f-456b-a13b-540442596357" providerId="ADAL" clId="{7038DF7C-645D-4F25-A441-5B0998A798E5}" dt="2019-09-13T15:26:54.885" v="4450"/>
          <ac:spMkLst>
            <pc:docMk/>
            <pc:sldMk cId="3405844854" sldId="786"/>
            <ac:spMk id="4" creationId="{00000000-0000-0000-0000-000000000000}"/>
          </ac:spMkLst>
        </pc:spChg>
      </pc:sldChg>
      <pc:sldChg chg="addSp delSp modSp add">
        <pc:chgData name="Voss, Erica [JRDUS]" userId="ea819536-226f-456b-a13b-540442596357" providerId="ADAL" clId="{7038DF7C-645D-4F25-A441-5B0998A798E5}" dt="2019-09-13T15:37:56.868" v="4471" actId="12789"/>
        <pc:sldMkLst>
          <pc:docMk/>
          <pc:sldMk cId="1464657987" sldId="787"/>
        </pc:sldMkLst>
        <pc:spChg chg="mod">
          <ac:chgData name="Voss, Erica [JRDUS]" userId="ea819536-226f-456b-a13b-540442596357" providerId="ADAL" clId="{7038DF7C-645D-4F25-A441-5B0998A798E5}" dt="2019-09-13T15:37:15.564" v="4464" actId="27636"/>
          <ac:spMkLst>
            <pc:docMk/>
            <pc:sldMk cId="1464657987" sldId="787"/>
            <ac:spMk id="2" creationId="{7DCE33CF-99BB-4788-9378-016F44853BCA}"/>
          </ac:spMkLst>
        </pc:spChg>
        <pc:spChg chg="del">
          <ac:chgData name="Voss, Erica [JRDUS]" userId="ea819536-226f-456b-a13b-540442596357" providerId="ADAL" clId="{7038DF7C-645D-4F25-A441-5B0998A798E5}" dt="2019-09-13T15:37:46.513" v="4469" actId="478"/>
          <ac:spMkLst>
            <pc:docMk/>
            <pc:sldMk cId="1464657987" sldId="787"/>
            <ac:spMk id="3" creationId="{72236B04-9CF8-4FF0-8708-A0955BD7BE7F}"/>
          </ac:spMkLst>
        </pc:spChg>
        <pc:picChg chg="add">
          <ac:chgData name="Voss, Erica [JRDUS]" userId="ea819536-226f-456b-a13b-540442596357" providerId="ADAL" clId="{7038DF7C-645D-4F25-A441-5B0998A798E5}" dt="2019-09-13T15:37:20.451" v="4465"/>
          <ac:picMkLst>
            <pc:docMk/>
            <pc:sldMk cId="1464657987" sldId="787"/>
            <ac:picMk id="5" creationId="{5CDB80FE-2668-469E-BBA9-1DE2E4654281}"/>
          </ac:picMkLst>
        </pc:picChg>
        <pc:picChg chg="add mod">
          <ac:chgData name="Voss, Erica [JRDUS]" userId="ea819536-226f-456b-a13b-540442596357" providerId="ADAL" clId="{7038DF7C-645D-4F25-A441-5B0998A798E5}" dt="2019-09-13T15:37:56.868" v="4471" actId="12789"/>
          <ac:picMkLst>
            <pc:docMk/>
            <pc:sldMk cId="1464657987" sldId="787"/>
            <ac:picMk id="6" creationId="{276EA780-53C5-4FD6-8EE5-7E655B774091}"/>
          </ac:picMkLst>
        </pc:picChg>
      </pc:sldChg>
      <pc:sldChg chg="addSp delSp modSp add modAnim">
        <pc:chgData name="Voss, Erica [JRDUS]" userId="ea819536-226f-456b-a13b-540442596357" providerId="ADAL" clId="{7038DF7C-645D-4F25-A441-5B0998A798E5}" dt="2019-09-13T21:15:36.341" v="4933"/>
        <pc:sldMkLst>
          <pc:docMk/>
          <pc:sldMk cId="2588394048" sldId="788"/>
        </pc:sldMkLst>
        <pc:spChg chg="add mod">
          <ac:chgData name="Voss, Erica [JRDUS]" userId="ea819536-226f-456b-a13b-540442596357" providerId="ADAL" clId="{7038DF7C-645D-4F25-A441-5B0998A798E5}" dt="2019-09-13T21:12:34.001" v="4772" actId="1076"/>
          <ac:spMkLst>
            <pc:docMk/>
            <pc:sldMk cId="2588394048" sldId="788"/>
            <ac:spMk id="2" creationId="{A17C6970-29DE-4FB5-AFD0-E856EF23704D}"/>
          </ac:spMkLst>
        </pc:spChg>
        <pc:spChg chg="add mod ord">
          <ac:chgData name="Voss, Erica [JRDUS]" userId="ea819536-226f-456b-a13b-540442596357" providerId="ADAL" clId="{7038DF7C-645D-4F25-A441-5B0998A798E5}" dt="2019-09-13T21:15:26.480" v="4932" actId="164"/>
          <ac:spMkLst>
            <pc:docMk/>
            <pc:sldMk cId="2588394048" sldId="788"/>
            <ac:spMk id="3" creationId="{73D039D3-D3BC-43EC-8568-BBA311F31914}"/>
          </ac:spMkLst>
        </pc:spChg>
        <pc:spChg chg="mod">
          <ac:chgData name="Voss, Erica [JRDUS]" userId="ea819536-226f-456b-a13b-540442596357" providerId="ADAL" clId="{7038DF7C-645D-4F25-A441-5B0998A798E5}" dt="2019-09-13T21:12:51.258" v="4779" actId="20577"/>
          <ac:spMkLst>
            <pc:docMk/>
            <pc:sldMk cId="2588394048" sldId="788"/>
            <ac:spMk id="7" creationId="{95C2A41A-8417-433A-8026-26FE4BF4E904}"/>
          </ac:spMkLst>
        </pc:spChg>
        <pc:spChg chg="add mod">
          <ac:chgData name="Voss, Erica [JRDUS]" userId="ea819536-226f-456b-a13b-540442596357" providerId="ADAL" clId="{7038DF7C-645D-4F25-A441-5B0998A798E5}" dt="2019-09-13T21:13:08.764" v="4796" actId="20577"/>
          <ac:spMkLst>
            <pc:docMk/>
            <pc:sldMk cId="2588394048" sldId="788"/>
            <ac:spMk id="14" creationId="{30BDF05C-D3EF-41DA-AB42-D18DF6F8664C}"/>
          </ac:spMkLst>
        </pc:spChg>
        <pc:spChg chg="add mod">
          <ac:chgData name="Voss, Erica [JRDUS]" userId="ea819536-226f-456b-a13b-540442596357" providerId="ADAL" clId="{7038DF7C-645D-4F25-A441-5B0998A798E5}" dt="2019-09-13T21:13:34.306" v="4887" actId="1035"/>
          <ac:spMkLst>
            <pc:docMk/>
            <pc:sldMk cId="2588394048" sldId="788"/>
            <ac:spMk id="15" creationId="{13D7B237-23A3-406B-8FD2-4F9D5412BCC3}"/>
          </ac:spMkLst>
        </pc:spChg>
        <pc:spChg chg="add mod">
          <ac:chgData name="Voss, Erica [JRDUS]" userId="ea819536-226f-456b-a13b-540442596357" providerId="ADAL" clId="{7038DF7C-645D-4F25-A441-5B0998A798E5}" dt="2019-09-13T21:14:12.386" v="4906" actId="20577"/>
          <ac:spMkLst>
            <pc:docMk/>
            <pc:sldMk cId="2588394048" sldId="788"/>
            <ac:spMk id="16" creationId="{23E949CE-C7A9-4305-B988-46C34C4EDAEC}"/>
          </ac:spMkLst>
        </pc:spChg>
        <pc:grpChg chg="add mod">
          <ac:chgData name="Voss, Erica [JRDUS]" userId="ea819536-226f-456b-a13b-540442596357" providerId="ADAL" clId="{7038DF7C-645D-4F25-A441-5B0998A798E5}" dt="2019-09-13T21:15:26.480" v="4932" actId="164"/>
          <ac:grpSpMkLst>
            <pc:docMk/>
            <pc:sldMk cId="2588394048" sldId="788"/>
            <ac:grpSpMk id="4" creationId="{109003C4-099E-40CC-A702-DCA1A17F50CE}"/>
          </ac:grpSpMkLst>
        </pc:grpChg>
        <pc:graphicFrameChg chg="add mod modGraphic">
          <ac:chgData name="Voss, Erica [JRDUS]" userId="ea819536-226f-456b-a13b-540442596357" providerId="ADAL" clId="{7038DF7C-645D-4F25-A441-5B0998A798E5}" dt="2019-09-13T21:11:06.287" v="4763" actId="1076"/>
          <ac:graphicFrameMkLst>
            <pc:docMk/>
            <pc:sldMk cId="2588394048" sldId="788"/>
            <ac:graphicFrameMk id="12" creationId="{5FDFD437-040D-44E7-A4BD-30E89376498D}"/>
          </ac:graphicFrameMkLst>
        </pc:graphicFrameChg>
        <pc:graphicFrameChg chg="add mod modGraphic">
          <ac:chgData name="Voss, Erica [JRDUS]" userId="ea819536-226f-456b-a13b-540442596357" providerId="ADAL" clId="{7038DF7C-645D-4F25-A441-5B0998A798E5}" dt="2019-09-13T21:13:21.938" v="4823" actId="1035"/>
          <ac:graphicFrameMkLst>
            <pc:docMk/>
            <pc:sldMk cId="2588394048" sldId="788"/>
            <ac:graphicFrameMk id="13" creationId="{334FEF32-AC47-4E38-B402-ED46ABCDFFAA}"/>
          </ac:graphicFrameMkLst>
        </pc:graphicFrameChg>
        <pc:picChg chg="add del mod ord">
          <ac:chgData name="Voss, Erica [JRDUS]" userId="ea819536-226f-456b-a13b-540442596357" providerId="ADAL" clId="{7038DF7C-645D-4F25-A441-5B0998A798E5}" dt="2019-09-13T21:14:57.883" v="4918"/>
          <ac:picMkLst>
            <pc:docMk/>
            <pc:sldMk cId="2588394048" sldId="788"/>
            <ac:picMk id="8" creationId="{8BBB0CF3-BE41-42CC-8F9B-94CE4A3F0B3D}"/>
          </ac:picMkLst>
        </pc:picChg>
        <pc:picChg chg="add mod">
          <ac:chgData name="Voss, Erica [JRDUS]" userId="ea819536-226f-456b-a13b-540442596357" providerId="ADAL" clId="{7038DF7C-645D-4F25-A441-5B0998A798E5}" dt="2019-09-13T21:15:26.480" v="4932" actId="164"/>
          <ac:picMkLst>
            <pc:docMk/>
            <pc:sldMk cId="2588394048" sldId="788"/>
            <ac:picMk id="17" creationId="{E26B0417-9EDE-4CA8-8888-89C476D83504}"/>
          </ac:picMkLst>
        </pc:picChg>
      </pc:sldChg>
      <pc:sldChg chg="addSp delSp modSp add">
        <pc:chgData name="Voss, Erica [JRDUS]" userId="ea819536-226f-456b-a13b-540442596357" providerId="ADAL" clId="{7038DF7C-645D-4F25-A441-5B0998A798E5}" dt="2019-09-13T21:17:35.158" v="4944" actId="1440"/>
        <pc:sldMkLst>
          <pc:docMk/>
          <pc:sldMk cId="697919643" sldId="789"/>
        </pc:sldMkLst>
        <pc:spChg chg="del mod">
          <ac:chgData name="Voss, Erica [JRDUS]" userId="ea819536-226f-456b-a13b-540442596357" providerId="ADAL" clId="{7038DF7C-645D-4F25-A441-5B0998A798E5}" dt="2019-09-13T21:17:18.659" v="4938"/>
          <ac:spMkLst>
            <pc:docMk/>
            <pc:sldMk cId="697919643" sldId="789"/>
            <ac:spMk id="7" creationId="{95C2A41A-8417-433A-8026-26FE4BF4E904}"/>
          </ac:spMkLst>
        </pc:spChg>
        <pc:picChg chg="add mod">
          <ac:chgData name="Voss, Erica [JRDUS]" userId="ea819536-226f-456b-a13b-540442596357" providerId="ADAL" clId="{7038DF7C-645D-4F25-A441-5B0998A798E5}" dt="2019-09-13T21:17:35.158" v="4944" actId="1440"/>
          <ac:picMkLst>
            <pc:docMk/>
            <pc:sldMk cId="697919643" sldId="789"/>
            <ac:picMk id="2" creationId="{ABF5C2DE-2278-4161-A34F-467190473105}"/>
          </ac:picMkLst>
        </pc:picChg>
        <pc:picChg chg="del">
          <ac:chgData name="Voss, Erica [JRDUS]" userId="ea819536-226f-456b-a13b-540442596357" providerId="ADAL" clId="{7038DF7C-645D-4F25-A441-5B0998A798E5}" dt="2019-09-13T21:17:25.810" v="4940" actId="478"/>
          <ac:picMkLst>
            <pc:docMk/>
            <pc:sldMk cId="697919643" sldId="789"/>
            <ac:picMk id="9" creationId="{0565B599-CA39-41E5-A649-148BA6D08995}"/>
          </ac:picMkLst>
        </pc:picChg>
        <pc:picChg chg="del">
          <ac:chgData name="Voss, Erica [JRDUS]" userId="ea819536-226f-456b-a13b-540442596357" providerId="ADAL" clId="{7038DF7C-645D-4F25-A441-5B0998A798E5}" dt="2019-09-13T21:17:26.481" v="4941" actId="478"/>
          <ac:picMkLst>
            <pc:docMk/>
            <pc:sldMk cId="697919643" sldId="789"/>
            <ac:picMk id="10" creationId="{ED72EA41-7035-44C4-8B68-F8559C077C45}"/>
          </ac:picMkLst>
        </pc:picChg>
      </pc:sldChg>
    </pc:docChg>
  </pc:docChgLst>
  <pc:docChgLst>
    <pc:chgData name="Voss, Erica [JRDUS]" userId="S::evoss3@its.jnj.com::ea819536-226f-456b-a13b-540442596357" providerId="AD" clId="Web-{C872E231-2960-8BBF-CBD6-56CF75E17C7C}"/>
    <pc:docChg chg="modSld">
      <pc:chgData name="Voss, Erica [JRDUS]" userId="S::evoss3@its.jnj.com::ea819536-226f-456b-a13b-540442596357" providerId="AD" clId="Web-{C872E231-2960-8BBF-CBD6-56CF75E17C7C}" dt="2019-08-29T19:57:27.839" v="19"/>
      <pc:docMkLst>
        <pc:docMk/>
      </pc:docMkLst>
      <pc:sldChg chg="modSp">
        <pc:chgData name="Voss, Erica [JRDUS]" userId="S::evoss3@its.jnj.com::ea819536-226f-456b-a13b-540442596357" providerId="AD" clId="Web-{C872E231-2960-8BBF-CBD6-56CF75E17C7C}" dt="2019-08-29T19:57:15.433" v="0" actId="20577"/>
        <pc:sldMkLst>
          <pc:docMk/>
          <pc:sldMk cId="3468612788" sldId="256"/>
        </pc:sldMkLst>
        <pc:spChg chg="mod">
          <ac:chgData name="Voss, Erica [JRDUS]" userId="S::evoss3@its.jnj.com::ea819536-226f-456b-a13b-540442596357" providerId="AD" clId="Web-{C872E231-2960-8BBF-CBD6-56CF75E17C7C}" dt="2019-08-29T19:57:15.433" v="0" actId="20577"/>
          <ac:spMkLst>
            <pc:docMk/>
            <pc:sldMk cId="3468612788" sldId="256"/>
            <ac:spMk id="3" creationId="{D1F76F70-E2C9-4CD8-A7AB-544D87A081F6}"/>
          </ac:spMkLst>
        </pc:spChg>
      </pc:sldChg>
      <pc:sldChg chg="modSp">
        <pc:chgData name="Voss, Erica [JRDUS]" userId="S::evoss3@its.jnj.com::ea819536-226f-456b-a13b-540442596357" providerId="AD" clId="Web-{C872E231-2960-8BBF-CBD6-56CF75E17C7C}" dt="2019-08-29T19:57:27.839" v="19"/>
        <pc:sldMkLst>
          <pc:docMk/>
          <pc:sldMk cId="2066643066" sldId="269"/>
        </pc:sldMkLst>
        <pc:graphicFrameChg chg="mod modGraphic">
          <ac:chgData name="Voss, Erica [JRDUS]" userId="S::evoss3@its.jnj.com::ea819536-226f-456b-a13b-540442596357" providerId="AD" clId="Web-{C872E231-2960-8BBF-CBD6-56CF75E17C7C}" dt="2019-08-29T19:57:27.839" v="19"/>
          <ac:graphicFrameMkLst>
            <pc:docMk/>
            <pc:sldMk cId="2066643066" sldId="269"/>
            <ac:graphicFrameMk id="11" creationId="{06653C6C-527F-4ECD-9092-249E5AF1686D}"/>
          </ac:graphicFrameMkLst>
        </pc:graphicFrameChg>
      </pc:sldChg>
    </pc:docChg>
  </pc:docChgLst>
  <pc:docChgLst>
    <pc:chgData name="Blacketer, Clair [JRDUS]" userId="1c2fab70-b099-4e66-afe9-5aa8a9ac06f3" providerId="ADAL" clId="{FBE2056C-E281-43EF-80C7-8A6B2F6BC44D}"/>
    <pc:docChg chg="undo custSel addSld modSld sldOrd">
      <pc:chgData name="Blacketer, Clair [JRDUS]" userId="1c2fab70-b099-4e66-afe9-5aa8a9ac06f3" providerId="ADAL" clId="{FBE2056C-E281-43EF-80C7-8A6B2F6BC44D}" dt="2019-09-12T16:22:09.915" v="629" actId="20577"/>
      <pc:docMkLst>
        <pc:docMk/>
      </pc:docMkLst>
      <pc:sldChg chg="modSp">
        <pc:chgData name="Blacketer, Clair [JRDUS]" userId="1c2fab70-b099-4e66-afe9-5aa8a9ac06f3" providerId="ADAL" clId="{FBE2056C-E281-43EF-80C7-8A6B2F6BC44D}" dt="2019-09-12T16:05:24.310" v="449" actId="6549"/>
        <pc:sldMkLst>
          <pc:docMk/>
          <pc:sldMk cId="3955167594" sldId="298"/>
        </pc:sldMkLst>
        <pc:spChg chg="mod">
          <ac:chgData name="Blacketer, Clair [JRDUS]" userId="1c2fab70-b099-4e66-afe9-5aa8a9ac06f3" providerId="ADAL" clId="{FBE2056C-E281-43EF-80C7-8A6B2F6BC44D}" dt="2019-09-12T16:05:24.310" v="449" actId="6549"/>
          <ac:spMkLst>
            <pc:docMk/>
            <pc:sldMk cId="3955167594" sldId="298"/>
            <ac:spMk id="9" creationId="{665074D3-3022-427E-98A0-0835243775AF}"/>
          </ac:spMkLst>
        </pc:spChg>
      </pc:sldChg>
      <pc:sldChg chg="modSp">
        <pc:chgData name="Blacketer, Clair [JRDUS]" userId="1c2fab70-b099-4e66-afe9-5aa8a9ac06f3" providerId="ADAL" clId="{FBE2056C-E281-43EF-80C7-8A6B2F6BC44D}" dt="2019-09-11T14:35:50.841" v="96" actId="27636"/>
        <pc:sldMkLst>
          <pc:docMk/>
          <pc:sldMk cId="3952431846" sldId="711"/>
        </pc:sldMkLst>
        <pc:spChg chg="mod">
          <ac:chgData name="Blacketer, Clair [JRDUS]" userId="1c2fab70-b099-4e66-afe9-5aa8a9ac06f3" providerId="ADAL" clId="{FBE2056C-E281-43EF-80C7-8A6B2F6BC44D}" dt="2019-09-11T14:35:50.841" v="96" actId="27636"/>
          <ac:spMkLst>
            <pc:docMk/>
            <pc:sldMk cId="3952431846" sldId="711"/>
            <ac:spMk id="13" creationId="{3E8098DC-F16E-48F5-A654-1289D55DA015}"/>
          </ac:spMkLst>
        </pc:spChg>
      </pc:sldChg>
      <pc:sldChg chg="modSp">
        <pc:chgData name="Blacketer, Clair [JRDUS]" userId="1c2fab70-b099-4e66-afe9-5aa8a9ac06f3" providerId="ADAL" clId="{FBE2056C-E281-43EF-80C7-8A6B2F6BC44D}" dt="2019-09-12T16:06:57.559" v="473" actId="20577"/>
        <pc:sldMkLst>
          <pc:docMk/>
          <pc:sldMk cId="2072466710" sldId="728"/>
        </pc:sldMkLst>
        <pc:spChg chg="mod">
          <ac:chgData name="Blacketer, Clair [JRDUS]" userId="1c2fab70-b099-4e66-afe9-5aa8a9ac06f3" providerId="ADAL" clId="{FBE2056C-E281-43EF-80C7-8A6B2F6BC44D}" dt="2019-09-12T16:06:57.559" v="473" actId="20577"/>
          <ac:spMkLst>
            <pc:docMk/>
            <pc:sldMk cId="2072466710" sldId="728"/>
            <ac:spMk id="7" creationId="{4BC8AB4B-1CE0-409A-B94A-E5C36076BF91}"/>
          </ac:spMkLst>
        </pc:spChg>
      </pc:sldChg>
      <pc:sldChg chg="addSp delSp modSp">
        <pc:chgData name="Blacketer, Clair [JRDUS]" userId="1c2fab70-b099-4e66-afe9-5aa8a9ac06f3" providerId="ADAL" clId="{FBE2056C-E281-43EF-80C7-8A6B2F6BC44D}" dt="2019-09-11T15:07:30.461" v="226" actId="1076"/>
        <pc:sldMkLst>
          <pc:docMk/>
          <pc:sldMk cId="3881174274" sldId="746"/>
        </pc:sldMkLst>
        <pc:spChg chg="mod">
          <ac:chgData name="Blacketer, Clair [JRDUS]" userId="1c2fab70-b099-4e66-afe9-5aa8a9ac06f3" providerId="ADAL" clId="{FBE2056C-E281-43EF-80C7-8A6B2F6BC44D}" dt="2019-09-11T14:40:49.759" v="104" actId="20577"/>
          <ac:spMkLst>
            <pc:docMk/>
            <pc:sldMk cId="3881174274" sldId="746"/>
            <ac:spMk id="2" creationId="{68A2E2B9-B9BE-47D1-AD01-E6E7DEEEA5A3}"/>
          </ac:spMkLst>
        </pc:spChg>
        <pc:spChg chg="del">
          <ac:chgData name="Blacketer, Clair [JRDUS]" userId="1c2fab70-b099-4e66-afe9-5aa8a9ac06f3" providerId="ADAL" clId="{FBE2056C-E281-43EF-80C7-8A6B2F6BC44D}" dt="2019-09-11T15:06:57.393" v="182" actId="478"/>
          <ac:spMkLst>
            <pc:docMk/>
            <pc:sldMk cId="3881174274" sldId="746"/>
            <ac:spMk id="3" creationId="{A868F4E4-8452-4DE3-8992-33064368C197}"/>
          </ac:spMkLst>
        </pc:spChg>
        <pc:spChg chg="del">
          <ac:chgData name="Blacketer, Clair [JRDUS]" userId="1c2fab70-b099-4e66-afe9-5aa8a9ac06f3" providerId="ADAL" clId="{FBE2056C-E281-43EF-80C7-8A6B2F6BC44D}" dt="2019-09-11T15:06:54.543" v="181" actId="478"/>
          <ac:spMkLst>
            <pc:docMk/>
            <pc:sldMk cId="3881174274" sldId="746"/>
            <ac:spMk id="4" creationId="{DB142AB4-B26D-4798-B73A-6F32BD5C6485}"/>
          </ac:spMkLst>
        </pc:spChg>
        <pc:spChg chg="del">
          <ac:chgData name="Blacketer, Clair [JRDUS]" userId="1c2fab70-b099-4e66-afe9-5aa8a9ac06f3" providerId="ADAL" clId="{FBE2056C-E281-43EF-80C7-8A6B2F6BC44D}" dt="2019-09-11T15:06:58.590" v="183" actId="478"/>
          <ac:spMkLst>
            <pc:docMk/>
            <pc:sldMk cId="3881174274" sldId="746"/>
            <ac:spMk id="5" creationId="{FF3FA7F1-5703-4A03-B512-D4B278A2EDDC}"/>
          </ac:spMkLst>
        </pc:spChg>
        <pc:spChg chg="del">
          <ac:chgData name="Blacketer, Clair [JRDUS]" userId="1c2fab70-b099-4e66-afe9-5aa8a9ac06f3" providerId="ADAL" clId="{FBE2056C-E281-43EF-80C7-8A6B2F6BC44D}" dt="2019-09-11T15:07:00.965" v="185" actId="478"/>
          <ac:spMkLst>
            <pc:docMk/>
            <pc:sldMk cId="3881174274" sldId="746"/>
            <ac:spMk id="6" creationId="{C90B7192-617B-42DC-A381-9B72C5A62F04}"/>
          </ac:spMkLst>
        </pc:spChg>
        <pc:spChg chg="del mod">
          <ac:chgData name="Blacketer, Clair [JRDUS]" userId="1c2fab70-b099-4e66-afe9-5aa8a9ac06f3" providerId="ADAL" clId="{FBE2056C-E281-43EF-80C7-8A6B2F6BC44D}" dt="2019-09-11T15:07:02.185" v="186" actId="478"/>
          <ac:spMkLst>
            <pc:docMk/>
            <pc:sldMk cId="3881174274" sldId="746"/>
            <ac:spMk id="8" creationId="{5CCFDA3A-F804-4C45-8E35-417DC0EF9AF4}"/>
          </ac:spMkLst>
        </pc:spChg>
        <pc:spChg chg="add del mod">
          <ac:chgData name="Blacketer, Clair [JRDUS]" userId="1c2fab70-b099-4e66-afe9-5aa8a9ac06f3" providerId="ADAL" clId="{FBE2056C-E281-43EF-80C7-8A6B2F6BC44D}" dt="2019-09-11T15:07:00.028" v="184" actId="478"/>
          <ac:spMkLst>
            <pc:docMk/>
            <pc:sldMk cId="3881174274" sldId="746"/>
            <ac:spMk id="10" creationId="{9220F25D-A6B6-4DB5-8017-F8E1C35458EB}"/>
          </ac:spMkLst>
        </pc:spChg>
        <pc:spChg chg="add mod">
          <ac:chgData name="Blacketer, Clair [JRDUS]" userId="1c2fab70-b099-4e66-afe9-5aa8a9ac06f3" providerId="ADAL" clId="{FBE2056C-E281-43EF-80C7-8A6B2F6BC44D}" dt="2019-09-11T15:07:30.461" v="226" actId="1076"/>
          <ac:spMkLst>
            <pc:docMk/>
            <pc:sldMk cId="3881174274" sldId="746"/>
            <ac:spMk id="12" creationId="{AC8E9E51-0619-41F3-8C75-2937ECDCCF61}"/>
          </ac:spMkLst>
        </pc:spChg>
        <pc:picChg chg="add mod">
          <ac:chgData name="Blacketer, Clair [JRDUS]" userId="1c2fab70-b099-4e66-afe9-5aa8a9ac06f3" providerId="ADAL" clId="{FBE2056C-E281-43EF-80C7-8A6B2F6BC44D}" dt="2019-09-11T15:07:08.844" v="189" actId="1076"/>
          <ac:picMkLst>
            <pc:docMk/>
            <pc:sldMk cId="3881174274" sldId="746"/>
            <ac:picMk id="11" creationId="{54662B16-0B86-4DB7-B17C-966A7A752160}"/>
          </ac:picMkLst>
        </pc:picChg>
      </pc:sldChg>
      <pc:sldChg chg="modSp">
        <pc:chgData name="Blacketer, Clair [JRDUS]" userId="1c2fab70-b099-4e66-afe9-5aa8a9ac06f3" providerId="ADAL" clId="{FBE2056C-E281-43EF-80C7-8A6B2F6BC44D}" dt="2019-09-12T16:04:17.901" v="448" actId="20577"/>
        <pc:sldMkLst>
          <pc:docMk/>
          <pc:sldMk cId="2612253212" sldId="757"/>
        </pc:sldMkLst>
        <pc:spChg chg="mod">
          <ac:chgData name="Blacketer, Clair [JRDUS]" userId="1c2fab70-b099-4e66-afe9-5aa8a9ac06f3" providerId="ADAL" clId="{FBE2056C-E281-43EF-80C7-8A6B2F6BC44D}" dt="2019-09-12T16:04:17.901" v="448" actId="20577"/>
          <ac:spMkLst>
            <pc:docMk/>
            <pc:sldMk cId="2612253212" sldId="757"/>
            <ac:spMk id="3" creationId="{82B10DA0-B0DD-42D5-8D3B-617BA71D0A97}"/>
          </ac:spMkLst>
        </pc:spChg>
      </pc:sldChg>
      <pc:sldChg chg="addSp modSp addCm">
        <pc:chgData name="Blacketer, Clair [JRDUS]" userId="1c2fab70-b099-4e66-afe9-5aa8a9ac06f3" providerId="ADAL" clId="{FBE2056C-E281-43EF-80C7-8A6B2F6BC44D}" dt="2019-09-11T14:08:10.933" v="41"/>
        <pc:sldMkLst>
          <pc:docMk/>
          <pc:sldMk cId="2247531008" sldId="759"/>
        </pc:sldMkLst>
        <pc:spChg chg="add mod">
          <ac:chgData name="Blacketer, Clair [JRDUS]" userId="1c2fab70-b099-4e66-afe9-5aa8a9ac06f3" providerId="ADAL" clId="{FBE2056C-E281-43EF-80C7-8A6B2F6BC44D}" dt="2019-09-11T14:06:31.109" v="2" actId="208"/>
          <ac:spMkLst>
            <pc:docMk/>
            <pc:sldMk cId="2247531008" sldId="759"/>
            <ac:spMk id="9" creationId="{3677BD93-D4FC-4BA0-B0EB-4CF96EEE1CFE}"/>
          </ac:spMkLst>
        </pc:spChg>
        <pc:spChg chg="add mod">
          <ac:chgData name="Blacketer, Clair [JRDUS]" userId="1c2fab70-b099-4e66-afe9-5aa8a9ac06f3" providerId="ADAL" clId="{FBE2056C-E281-43EF-80C7-8A6B2F6BC44D}" dt="2019-09-11T14:08:02.031" v="40" actId="1038"/>
          <ac:spMkLst>
            <pc:docMk/>
            <pc:sldMk cId="2247531008" sldId="759"/>
            <ac:spMk id="10" creationId="{F5E456EC-EC9D-431E-9112-4281C7290EBF}"/>
          </ac:spMkLst>
        </pc:spChg>
      </pc:sldChg>
      <pc:sldChg chg="addSp delSp modSp">
        <pc:chgData name="Blacketer, Clair [JRDUS]" userId="1c2fab70-b099-4e66-afe9-5aa8a9ac06f3" providerId="ADAL" clId="{FBE2056C-E281-43EF-80C7-8A6B2F6BC44D}" dt="2019-09-11T15:54:35.631" v="282" actId="478"/>
        <pc:sldMkLst>
          <pc:docMk/>
          <pc:sldMk cId="3948989614" sldId="767"/>
        </pc:sldMkLst>
        <pc:spChg chg="ord">
          <ac:chgData name="Blacketer, Clair [JRDUS]" userId="1c2fab70-b099-4e66-afe9-5aa8a9ac06f3" providerId="ADAL" clId="{FBE2056C-E281-43EF-80C7-8A6B2F6BC44D}" dt="2019-09-11T15:47:55.444" v="231" actId="166"/>
          <ac:spMkLst>
            <pc:docMk/>
            <pc:sldMk cId="3948989614" sldId="767"/>
            <ac:spMk id="5" creationId="{8BA9C619-8CCA-42E3-A83B-395AF2F2E4C7}"/>
          </ac:spMkLst>
        </pc:spChg>
        <pc:spChg chg="del">
          <ac:chgData name="Blacketer, Clair [JRDUS]" userId="1c2fab70-b099-4e66-afe9-5aa8a9ac06f3" providerId="ADAL" clId="{FBE2056C-E281-43EF-80C7-8A6B2F6BC44D}" dt="2019-09-11T15:47:44.521" v="227" actId="478"/>
          <ac:spMkLst>
            <pc:docMk/>
            <pc:sldMk cId="3948989614" sldId="767"/>
            <ac:spMk id="7" creationId="{0D28AAF4-EB0C-4245-8BC7-606A1CAC22FC}"/>
          </ac:spMkLst>
        </pc:spChg>
        <pc:spChg chg="add del mod">
          <ac:chgData name="Blacketer, Clair [JRDUS]" userId="1c2fab70-b099-4e66-afe9-5aa8a9ac06f3" providerId="ADAL" clId="{FBE2056C-E281-43EF-80C7-8A6B2F6BC44D}" dt="2019-09-11T15:54:35.631" v="282" actId="478"/>
          <ac:spMkLst>
            <pc:docMk/>
            <pc:sldMk cId="3948989614" sldId="767"/>
            <ac:spMk id="8" creationId="{19D3A69D-D9C1-4765-B49F-9DBFA49B26FA}"/>
          </ac:spMkLst>
        </pc:spChg>
        <pc:picChg chg="add mod">
          <ac:chgData name="Blacketer, Clair [JRDUS]" userId="1c2fab70-b099-4e66-afe9-5aa8a9ac06f3" providerId="ADAL" clId="{FBE2056C-E281-43EF-80C7-8A6B2F6BC44D}" dt="2019-09-11T15:48:03.921" v="247" actId="1036"/>
          <ac:picMkLst>
            <pc:docMk/>
            <pc:sldMk cId="3948989614" sldId="767"/>
            <ac:picMk id="6" creationId="{1DF1BF62-0C58-43B6-843B-C5BC61623159}"/>
          </ac:picMkLst>
        </pc:picChg>
      </pc:sldChg>
      <pc:sldChg chg="addSp delSp modSp">
        <pc:chgData name="Blacketer, Clair [JRDUS]" userId="1c2fab70-b099-4e66-afe9-5aa8a9ac06f3" providerId="ADAL" clId="{FBE2056C-E281-43EF-80C7-8A6B2F6BC44D}" dt="2019-09-11T15:52:00.340" v="273" actId="1035"/>
        <pc:sldMkLst>
          <pc:docMk/>
          <pc:sldMk cId="2514284989" sldId="769"/>
        </pc:sldMkLst>
        <pc:spChg chg="ord">
          <ac:chgData name="Blacketer, Clair [JRDUS]" userId="1c2fab70-b099-4e66-afe9-5aa8a9ac06f3" providerId="ADAL" clId="{FBE2056C-E281-43EF-80C7-8A6B2F6BC44D}" dt="2019-09-11T15:50:08.944" v="253" actId="166"/>
          <ac:spMkLst>
            <pc:docMk/>
            <pc:sldMk cId="2514284989" sldId="769"/>
            <ac:spMk id="5" creationId="{8BA9C619-8CCA-42E3-A83B-395AF2F2E4C7}"/>
          </ac:spMkLst>
        </pc:spChg>
        <pc:spChg chg="del">
          <ac:chgData name="Blacketer, Clair [JRDUS]" userId="1c2fab70-b099-4e66-afe9-5aa8a9ac06f3" providerId="ADAL" clId="{FBE2056C-E281-43EF-80C7-8A6B2F6BC44D}" dt="2019-09-11T15:49:51.815" v="248" actId="478"/>
          <ac:spMkLst>
            <pc:docMk/>
            <pc:sldMk cId="2514284989" sldId="769"/>
            <ac:spMk id="6" creationId="{249AF33D-F251-4A42-AE44-BAD94C3C79CE}"/>
          </ac:spMkLst>
        </pc:spChg>
        <pc:picChg chg="add mod">
          <ac:chgData name="Blacketer, Clair [JRDUS]" userId="1c2fab70-b099-4e66-afe9-5aa8a9ac06f3" providerId="ADAL" clId="{FBE2056C-E281-43EF-80C7-8A6B2F6BC44D}" dt="2019-09-11T15:50:06.480" v="252" actId="1076"/>
          <ac:picMkLst>
            <pc:docMk/>
            <pc:sldMk cId="2514284989" sldId="769"/>
            <ac:picMk id="7" creationId="{47F7B32F-4010-4C49-911C-ACE254AE518F}"/>
          </ac:picMkLst>
        </pc:picChg>
        <pc:picChg chg="add mod">
          <ac:chgData name="Blacketer, Clair [JRDUS]" userId="1c2fab70-b099-4e66-afe9-5aa8a9ac06f3" providerId="ADAL" clId="{FBE2056C-E281-43EF-80C7-8A6B2F6BC44D}" dt="2019-09-11T15:51:24.386" v="261" actId="1582"/>
          <ac:picMkLst>
            <pc:docMk/>
            <pc:sldMk cId="2514284989" sldId="769"/>
            <ac:picMk id="8" creationId="{FF1E7741-3135-40F9-9B28-9745AD325777}"/>
          </ac:picMkLst>
        </pc:picChg>
        <pc:cxnChg chg="add mod">
          <ac:chgData name="Blacketer, Clair [JRDUS]" userId="1c2fab70-b099-4e66-afe9-5aa8a9ac06f3" providerId="ADAL" clId="{FBE2056C-E281-43EF-80C7-8A6B2F6BC44D}" dt="2019-09-11T15:51:31.874" v="263" actId="14100"/>
          <ac:cxnSpMkLst>
            <pc:docMk/>
            <pc:sldMk cId="2514284989" sldId="769"/>
            <ac:cxnSpMk id="10" creationId="{C3B860C7-BA3F-4CA9-8700-F47D3059201C}"/>
          </ac:cxnSpMkLst>
        </pc:cxnChg>
        <pc:cxnChg chg="add mod">
          <ac:chgData name="Blacketer, Clair [JRDUS]" userId="1c2fab70-b099-4e66-afe9-5aa8a9ac06f3" providerId="ADAL" clId="{FBE2056C-E281-43EF-80C7-8A6B2F6BC44D}" dt="2019-09-11T15:52:00.340" v="273" actId="1035"/>
          <ac:cxnSpMkLst>
            <pc:docMk/>
            <pc:sldMk cId="2514284989" sldId="769"/>
            <ac:cxnSpMk id="13" creationId="{60323909-7E73-4D2E-BFAC-CCECE4E15E51}"/>
          </ac:cxnSpMkLst>
        </pc:cxnChg>
      </pc:sldChg>
      <pc:sldChg chg="addSp delSp modSp">
        <pc:chgData name="Blacketer, Clair [JRDUS]" userId="1c2fab70-b099-4e66-afe9-5aa8a9ac06f3" providerId="ADAL" clId="{FBE2056C-E281-43EF-80C7-8A6B2F6BC44D}" dt="2019-09-11T16:02:14.636" v="328" actId="1076"/>
        <pc:sldMkLst>
          <pc:docMk/>
          <pc:sldMk cId="3596687273" sldId="772"/>
        </pc:sldMkLst>
        <pc:spChg chg="mod">
          <ac:chgData name="Blacketer, Clair [JRDUS]" userId="1c2fab70-b099-4e66-afe9-5aa8a9ac06f3" providerId="ADAL" clId="{FBE2056C-E281-43EF-80C7-8A6B2F6BC44D}" dt="2019-09-11T16:01:43.055" v="323" actId="20577"/>
          <ac:spMkLst>
            <pc:docMk/>
            <pc:sldMk cId="3596687273" sldId="772"/>
            <ac:spMk id="2" creationId="{5671BCDD-456E-48DF-B888-FFC47B222A1E}"/>
          </ac:spMkLst>
        </pc:spChg>
        <pc:spChg chg="del">
          <ac:chgData name="Blacketer, Clair [JRDUS]" userId="1c2fab70-b099-4e66-afe9-5aa8a9ac06f3" providerId="ADAL" clId="{FBE2056C-E281-43EF-80C7-8A6B2F6BC44D}" dt="2019-09-11T16:02:08.360" v="325" actId="478"/>
          <ac:spMkLst>
            <pc:docMk/>
            <pc:sldMk cId="3596687273" sldId="772"/>
            <ac:spMk id="3" creationId="{91E5E1E8-3830-4854-A4AD-72B5C0DAF9EA}"/>
          </ac:spMkLst>
        </pc:spChg>
        <pc:spChg chg="del">
          <ac:chgData name="Blacketer, Clair [JRDUS]" userId="1c2fab70-b099-4e66-afe9-5aa8a9ac06f3" providerId="ADAL" clId="{FBE2056C-E281-43EF-80C7-8A6B2F6BC44D}" dt="2019-09-11T16:01:46.664" v="324" actId="478"/>
          <ac:spMkLst>
            <pc:docMk/>
            <pc:sldMk cId="3596687273" sldId="772"/>
            <ac:spMk id="5" creationId="{A2822B01-2FA8-495F-86CD-0A016AA2A803}"/>
          </ac:spMkLst>
        </pc:spChg>
        <pc:picChg chg="add mod">
          <ac:chgData name="Blacketer, Clair [JRDUS]" userId="1c2fab70-b099-4e66-afe9-5aa8a9ac06f3" providerId="ADAL" clId="{FBE2056C-E281-43EF-80C7-8A6B2F6BC44D}" dt="2019-09-11T16:02:14.636" v="328" actId="1076"/>
          <ac:picMkLst>
            <pc:docMk/>
            <pc:sldMk cId="3596687273" sldId="772"/>
            <ac:picMk id="6" creationId="{A3764AF5-9FD4-44C5-8D6B-F0B9FFDFE910}"/>
          </ac:picMkLst>
        </pc:picChg>
      </pc:sldChg>
      <pc:sldChg chg="delSp modSp">
        <pc:chgData name="Blacketer, Clair [JRDUS]" userId="1c2fab70-b099-4e66-afe9-5aa8a9ac06f3" providerId="ADAL" clId="{FBE2056C-E281-43EF-80C7-8A6B2F6BC44D}" dt="2019-09-12T16:16:33.583" v="524"/>
        <pc:sldMkLst>
          <pc:docMk/>
          <pc:sldMk cId="2247603983" sldId="773"/>
        </pc:sldMkLst>
        <pc:spChg chg="mod">
          <ac:chgData name="Blacketer, Clair [JRDUS]" userId="1c2fab70-b099-4e66-afe9-5aa8a9ac06f3" providerId="ADAL" clId="{FBE2056C-E281-43EF-80C7-8A6B2F6BC44D}" dt="2019-09-12T16:16:33.583" v="524"/>
          <ac:spMkLst>
            <pc:docMk/>
            <pc:sldMk cId="2247603983" sldId="773"/>
            <ac:spMk id="3" creationId="{A8306673-D949-4E3C-94EE-219DC6524510}"/>
          </ac:spMkLst>
        </pc:spChg>
        <pc:spChg chg="del">
          <ac:chgData name="Blacketer, Clair [JRDUS]" userId="1c2fab70-b099-4e66-afe9-5aa8a9ac06f3" providerId="ADAL" clId="{FBE2056C-E281-43EF-80C7-8A6B2F6BC44D}" dt="2019-09-12T16:15:13.731" v="483" actId="478"/>
          <ac:spMkLst>
            <pc:docMk/>
            <pc:sldMk cId="2247603983" sldId="773"/>
            <ac:spMk id="5" creationId="{26F6345E-6706-443D-B7FC-7A1B6CBDAD35}"/>
          </ac:spMkLst>
        </pc:spChg>
        <pc:picChg chg="mod">
          <ac:chgData name="Blacketer, Clair [JRDUS]" userId="1c2fab70-b099-4e66-afe9-5aa8a9ac06f3" providerId="ADAL" clId="{FBE2056C-E281-43EF-80C7-8A6B2F6BC44D}" dt="2019-09-12T16:15:23.212" v="523" actId="1076"/>
          <ac:picMkLst>
            <pc:docMk/>
            <pc:sldMk cId="2247603983" sldId="773"/>
            <ac:picMk id="6" creationId="{B2C602A3-51C0-4975-86C7-0569A388BADB}"/>
          </ac:picMkLst>
        </pc:picChg>
      </pc:sldChg>
      <pc:sldChg chg="addSp modSp ord">
        <pc:chgData name="Blacketer, Clair [JRDUS]" userId="1c2fab70-b099-4e66-afe9-5aa8a9ac06f3" providerId="ADAL" clId="{FBE2056C-E281-43EF-80C7-8A6B2F6BC44D}" dt="2019-09-12T16:22:09.915" v="629" actId="20577"/>
        <pc:sldMkLst>
          <pc:docMk/>
          <pc:sldMk cId="862766554" sldId="775"/>
        </pc:sldMkLst>
        <pc:spChg chg="mod">
          <ac:chgData name="Blacketer, Clair [JRDUS]" userId="1c2fab70-b099-4e66-afe9-5aa8a9ac06f3" providerId="ADAL" clId="{FBE2056C-E281-43EF-80C7-8A6B2F6BC44D}" dt="2019-09-12T16:22:09.915" v="629" actId="20577"/>
          <ac:spMkLst>
            <pc:docMk/>
            <pc:sldMk cId="862766554" sldId="775"/>
            <ac:spMk id="2" creationId="{9F6B56F2-C960-4A0C-80C7-1DDB1C34914F}"/>
          </ac:spMkLst>
        </pc:spChg>
        <pc:picChg chg="add mod">
          <ac:chgData name="Blacketer, Clair [JRDUS]" userId="1c2fab70-b099-4e66-afe9-5aa8a9ac06f3" providerId="ADAL" clId="{FBE2056C-E281-43EF-80C7-8A6B2F6BC44D}" dt="2019-09-12T16:21:24.832" v="540" actId="1035"/>
          <ac:picMkLst>
            <pc:docMk/>
            <pc:sldMk cId="862766554" sldId="775"/>
            <ac:picMk id="6" creationId="{DAAA86E8-8F57-4BF6-9A72-421349264597}"/>
          </ac:picMkLst>
        </pc:picChg>
      </pc:sldChg>
      <pc:sldChg chg="addSp delSp modSp ord">
        <pc:chgData name="Blacketer, Clair [JRDUS]" userId="1c2fab70-b099-4e66-afe9-5aa8a9ac06f3" providerId="ADAL" clId="{FBE2056C-E281-43EF-80C7-8A6B2F6BC44D}" dt="2019-09-12T16:21:55.417" v="614" actId="1035"/>
        <pc:sldMkLst>
          <pc:docMk/>
          <pc:sldMk cId="525044680" sldId="776"/>
        </pc:sldMkLst>
        <pc:spChg chg="mod">
          <ac:chgData name="Blacketer, Clair [JRDUS]" userId="1c2fab70-b099-4e66-afe9-5aa8a9ac06f3" providerId="ADAL" clId="{FBE2056C-E281-43EF-80C7-8A6B2F6BC44D}" dt="2019-09-12T16:21:36.807" v="572" actId="20577"/>
          <ac:spMkLst>
            <pc:docMk/>
            <pc:sldMk cId="525044680" sldId="776"/>
            <ac:spMk id="2" creationId="{AC9422C7-862F-4D49-A407-431D660CDE82}"/>
          </ac:spMkLst>
        </pc:spChg>
        <pc:spChg chg="del">
          <ac:chgData name="Blacketer, Clair [JRDUS]" userId="1c2fab70-b099-4e66-afe9-5aa8a9ac06f3" providerId="ADAL" clId="{FBE2056C-E281-43EF-80C7-8A6B2F6BC44D}" dt="2019-09-12T16:21:40.393" v="573" actId="478"/>
          <ac:spMkLst>
            <pc:docMk/>
            <pc:sldMk cId="525044680" sldId="776"/>
            <ac:spMk id="5" creationId="{BCACCF3F-2F87-4180-A44B-E2F6B2F51600}"/>
          </ac:spMkLst>
        </pc:spChg>
        <pc:picChg chg="add mod">
          <ac:chgData name="Blacketer, Clair [JRDUS]" userId="1c2fab70-b099-4e66-afe9-5aa8a9ac06f3" providerId="ADAL" clId="{FBE2056C-E281-43EF-80C7-8A6B2F6BC44D}" dt="2019-09-12T16:21:53.801" v="611" actId="1035"/>
          <ac:picMkLst>
            <pc:docMk/>
            <pc:sldMk cId="525044680" sldId="776"/>
            <ac:picMk id="6" creationId="{B3205914-245A-4E80-9C94-0CED4F1B6B7C}"/>
          </ac:picMkLst>
        </pc:picChg>
        <pc:picChg chg="add mod">
          <ac:chgData name="Blacketer, Clair [JRDUS]" userId="1c2fab70-b099-4e66-afe9-5aa8a9ac06f3" providerId="ADAL" clId="{FBE2056C-E281-43EF-80C7-8A6B2F6BC44D}" dt="2019-09-12T16:21:55.417" v="614" actId="1035"/>
          <ac:picMkLst>
            <pc:docMk/>
            <pc:sldMk cId="525044680" sldId="776"/>
            <ac:picMk id="7" creationId="{DF14C404-E9AA-4997-BCD0-AE0480C02567}"/>
          </ac:picMkLst>
        </pc:picChg>
      </pc:sldChg>
      <pc:sldChg chg="addSp delSp modSp add">
        <pc:chgData name="Blacketer, Clair [JRDUS]" userId="1c2fab70-b099-4e66-afe9-5aa8a9ac06f3" providerId="ADAL" clId="{FBE2056C-E281-43EF-80C7-8A6B2F6BC44D}" dt="2019-09-11T15:05:54.511" v="180" actId="1076"/>
        <pc:sldMkLst>
          <pc:docMk/>
          <pc:sldMk cId="3798510633" sldId="780"/>
        </pc:sldMkLst>
        <pc:spChg chg="mod">
          <ac:chgData name="Blacketer, Clair [JRDUS]" userId="1c2fab70-b099-4e66-afe9-5aa8a9ac06f3" providerId="ADAL" clId="{FBE2056C-E281-43EF-80C7-8A6B2F6BC44D}" dt="2019-09-11T15:05:50.766" v="179" actId="14100"/>
          <ac:spMkLst>
            <pc:docMk/>
            <pc:sldMk cId="3798510633" sldId="780"/>
            <ac:spMk id="11" creationId="{4813CF7F-B5A9-46CF-A7CE-0D0B033AF02B}"/>
          </ac:spMkLst>
        </pc:spChg>
        <pc:spChg chg="mod">
          <ac:chgData name="Blacketer, Clair [JRDUS]" userId="1c2fab70-b099-4e66-afe9-5aa8a9ac06f3" providerId="ADAL" clId="{FBE2056C-E281-43EF-80C7-8A6B2F6BC44D}" dt="2019-09-11T15:04:45.300" v="169" actId="20577"/>
          <ac:spMkLst>
            <pc:docMk/>
            <pc:sldMk cId="3798510633" sldId="780"/>
            <ac:spMk id="16" creationId="{C1BDB717-9DF8-465B-9FED-4B8DCFE59CD0}"/>
          </ac:spMkLst>
        </pc:spChg>
        <pc:spChg chg="del">
          <ac:chgData name="Blacketer, Clair [JRDUS]" userId="1c2fab70-b099-4e66-afe9-5aa8a9ac06f3" providerId="ADAL" clId="{FBE2056C-E281-43EF-80C7-8A6B2F6BC44D}" dt="2019-09-11T15:05:25.344" v="174" actId="478"/>
          <ac:spMkLst>
            <pc:docMk/>
            <pc:sldMk cId="3798510633" sldId="780"/>
            <ac:spMk id="18" creationId="{66378CCA-877E-4DD7-AF26-D938E250992E}"/>
          </ac:spMkLst>
        </pc:spChg>
        <pc:picChg chg="add mod ord">
          <ac:chgData name="Blacketer, Clair [JRDUS]" userId="1c2fab70-b099-4e66-afe9-5aa8a9ac06f3" providerId="ADAL" clId="{FBE2056C-E281-43EF-80C7-8A6B2F6BC44D}" dt="2019-09-11T15:05:20.626" v="173" actId="167"/>
          <ac:picMkLst>
            <pc:docMk/>
            <pc:sldMk cId="3798510633" sldId="780"/>
            <ac:picMk id="3" creationId="{0F5D1ECF-B96E-4073-B4E0-BE9A3CF32261}"/>
          </ac:picMkLst>
        </pc:picChg>
        <pc:picChg chg="del">
          <ac:chgData name="Blacketer, Clair [JRDUS]" userId="1c2fab70-b099-4e66-afe9-5aa8a9ac06f3" providerId="ADAL" clId="{FBE2056C-E281-43EF-80C7-8A6B2F6BC44D}" dt="2019-09-11T15:04:53.098" v="170" actId="478"/>
          <ac:picMkLst>
            <pc:docMk/>
            <pc:sldMk cId="3798510633" sldId="780"/>
            <ac:picMk id="12" creationId="{5B98B6AE-C071-44B9-93C7-AEF9DF5BABA3}"/>
          </ac:picMkLst>
        </pc:picChg>
        <pc:picChg chg="mod">
          <ac:chgData name="Blacketer, Clair [JRDUS]" userId="1c2fab70-b099-4e66-afe9-5aa8a9ac06f3" providerId="ADAL" clId="{FBE2056C-E281-43EF-80C7-8A6B2F6BC44D}" dt="2019-09-11T15:05:54.511" v="180" actId="1076"/>
          <ac:picMkLst>
            <pc:docMk/>
            <pc:sldMk cId="3798510633" sldId="780"/>
            <ac:picMk id="17" creationId="{65CDF83A-FBA5-4F92-9E66-B7065D9CDE2E}"/>
          </ac:picMkLst>
        </pc:picChg>
      </pc:sldChg>
      <pc:sldChg chg="addSp delSp modSp add">
        <pc:chgData name="Blacketer, Clair [JRDUS]" userId="1c2fab70-b099-4e66-afe9-5aa8a9ac06f3" providerId="ADAL" clId="{FBE2056C-E281-43EF-80C7-8A6B2F6BC44D}" dt="2019-09-12T16:14:41.734" v="482" actId="1036"/>
        <pc:sldMkLst>
          <pc:docMk/>
          <pc:sldMk cId="1128035906" sldId="781"/>
        </pc:sldMkLst>
        <pc:spChg chg="add mod">
          <ac:chgData name="Blacketer, Clair [JRDUS]" userId="1c2fab70-b099-4e66-afe9-5aa8a9ac06f3" providerId="ADAL" clId="{FBE2056C-E281-43EF-80C7-8A6B2F6BC44D}" dt="2019-09-12T16:14:41.734" v="482" actId="1036"/>
          <ac:spMkLst>
            <pc:docMk/>
            <pc:sldMk cId="1128035906" sldId="781"/>
            <ac:spMk id="3" creationId="{94868C66-388B-4018-BF30-72C7C83ECEC1}"/>
          </ac:spMkLst>
        </pc:spChg>
        <pc:spChg chg="add del mod">
          <ac:chgData name="Blacketer, Clair [JRDUS]" userId="1c2fab70-b099-4e66-afe9-5aa8a9ac06f3" providerId="ADAL" clId="{FBE2056C-E281-43EF-80C7-8A6B2F6BC44D}" dt="2019-09-12T16:13:44.071" v="475" actId="478"/>
          <ac:spMkLst>
            <pc:docMk/>
            <pc:sldMk cId="1128035906" sldId="781"/>
            <ac:spMk id="5" creationId="{F4B0DAF1-733F-414A-B54A-25F81AE8F7C4}"/>
          </ac:spMkLst>
        </pc:spChg>
        <pc:spChg chg="add">
          <ac:chgData name="Blacketer, Clair [JRDUS]" userId="1c2fab70-b099-4e66-afe9-5aa8a9ac06f3" providerId="ADAL" clId="{FBE2056C-E281-43EF-80C7-8A6B2F6BC44D}" dt="2019-09-12T16:13:44.240" v="476"/>
          <ac:spMkLst>
            <pc:docMk/>
            <pc:sldMk cId="1128035906" sldId="781"/>
            <ac:spMk id="7" creationId="{0E6F5DAC-7EF3-459D-8C55-2732E0D45FB6}"/>
          </ac:spMkLst>
        </pc:spChg>
        <pc:spChg chg="add">
          <ac:chgData name="Blacketer, Clair [JRDUS]" userId="1c2fab70-b099-4e66-afe9-5aa8a9ac06f3" providerId="ADAL" clId="{FBE2056C-E281-43EF-80C7-8A6B2F6BC44D}" dt="2019-09-12T16:13:44.240" v="476"/>
          <ac:spMkLst>
            <pc:docMk/>
            <pc:sldMk cId="1128035906" sldId="781"/>
            <ac:spMk id="8" creationId="{C6AD727E-43EC-4D40-A1B9-782328C30E7B}"/>
          </ac:spMkLst>
        </pc:spChg>
        <pc:spChg chg="add">
          <ac:chgData name="Blacketer, Clair [JRDUS]" userId="1c2fab70-b099-4e66-afe9-5aa8a9ac06f3" providerId="ADAL" clId="{FBE2056C-E281-43EF-80C7-8A6B2F6BC44D}" dt="2019-09-12T16:13:44.240" v="476"/>
          <ac:spMkLst>
            <pc:docMk/>
            <pc:sldMk cId="1128035906" sldId="781"/>
            <ac:spMk id="9" creationId="{57CF8106-83DA-4CE8-8007-2ED2429E70B9}"/>
          </ac:spMkLst>
        </pc:spChg>
        <pc:picChg chg="del">
          <ac:chgData name="Blacketer, Clair [JRDUS]" userId="1c2fab70-b099-4e66-afe9-5aa8a9ac06f3" providerId="ADAL" clId="{FBE2056C-E281-43EF-80C7-8A6B2F6BC44D}" dt="2019-09-11T16:21:45.079" v="333" actId="478"/>
          <ac:picMkLst>
            <pc:docMk/>
            <pc:sldMk cId="1128035906" sldId="781"/>
            <ac:picMk id="6" creationId="{A3764AF5-9FD4-44C5-8D6B-F0B9FFDFE91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9T09:05:55.662" idx="3">
    <p:pos x="618" y="1073"/>
    <p:text>Clair to add more exercises.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9T09:14:25.504" idx="4">
    <p:pos x="10" y="10"/>
    <p:text>We need to update screenshot, shouldn't be "Synthea_condition"</p:text>
    <p:extLst>
      <p:ext uri="{C676402C-5697-4E1C-873F-D02D1690AC5C}">
        <p15:threadingInfo xmlns:p15="http://schemas.microsoft.com/office/powerpoint/2012/main" timeZoneBias="240"/>
      </p:ext>
    </p:extLst>
  </p:cm>
  <p:cm authorId="2" dt="2019-09-11T10:08:10.932" idx="8">
    <p:pos x="10" y="106"/>
    <p:text>Done</p:text>
    <p:extLst>
      <p:ext uri="{C676402C-5697-4E1C-873F-D02D1690AC5C}">
        <p15:threadingInfo xmlns:p15="http://schemas.microsoft.com/office/powerpoint/2012/main" timeZoneBias="240">
          <p15:parentCm authorId="1" idx="4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5AFA79-69C6-4EBB-A43F-BCCF8802E15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AF3A20-9C28-4734-AD34-4D00B89D9AF3}">
      <dgm:prSet phldrT="[Text]"/>
      <dgm:spPr/>
      <dgm:t>
        <a:bodyPr/>
        <a:lstStyle/>
        <a:p>
          <a:r>
            <a:rPr lang="en-US" dirty="0"/>
            <a:t>Simple</a:t>
          </a:r>
        </a:p>
      </dgm:t>
    </dgm:pt>
    <dgm:pt modelId="{E6F0C6BF-9E31-48D9-A09F-EE10BDFF94D6}" type="parTrans" cxnId="{FEC2C9C7-6B42-4256-9C92-CFAFF9A45F91}">
      <dgm:prSet/>
      <dgm:spPr/>
      <dgm:t>
        <a:bodyPr/>
        <a:lstStyle/>
        <a:p>
          <a:endParaRPr lang="en-US"/>
        </a:p>
      </dgm:t>
    </dgm:pt>
    <dgm:pt modelId="{6F5E098E-C44A-4EE6-B4BB-F2502C017A3C}" type="sibTrans" cxnId="{FEC2C9C7-6B42-4256-9C92-CFAFF9A45F91}">
      <dgm:prSet/>
      <dgm:spPr/>
      <dgm:t>
        <a:bodyPr/>
        <a:lstStyle/>
        <a:p>
          <a:endParaRPr lang="en-US"/>
        </a:p>
      </dgm:t>
    </dgm:pt>
    <dgm:pt modelId="{5F80CDE3-D1B2-44FB-9FE6-B0B0D76D1283}">
      <dgm:prSet phldrT="[Text]"/>
      <dgm:spPr/>
      <dgm:t>
        <a:bodyPr/>
        <a:lstStyle/>
        <a:p>
          <a:r>
            <a:rPr lang="en-US" dirty="0"/>
            <a:t>Simple SQL Queries</a:t>
          </a:r>
        </a:p>
      </dgm:t>
    </dgm:pt>
    <dgm:pt modelId="{4A49D8A3-F26F-47AD-B664-73E2B94BEBE3}" type="parTrans" cxnId="{E48B613C-AD1F-4323-8081-78FFCEFCA516}">
      <dgm:prSet/>
      <dgm:spPr/>
      <dgm:t>
        <a:bodyPr/>
        <a:lstStyle/>
        <a:p>
          <a:endParaRPr lang="en-US"/>
        </a:p>
      </dgm:t>
    </dgm:pt>
    <dgm:pt modelId="{FCEBD814-CF6C-433E-B498-054ACB9BBFAE}" type="sibTrans" cxnId="{E48B613C-AD1F-4323-8081-78FFCEFCA516}">
      <dgm:prSet/>
      <dgm:spPr/>
      <dgm:t>
        <a:bodyPr/>
        <a:lstStyle/>
        <a:p>
          <a:endParaRPr lang="en-US"/>
        </a:p>
      </dgm:t>
    </dgm:pt>
    <dgm:pt modelId="{471100A2-B190-459F-909C-77867A28681A}">
      <dgm:prSet phldrT="[Text]"/>
      <dgm:spPr/>
      <dgm:t>
        <a:bodyPr/>
        <a:lstStyle/>
        <a:p>
          <a:r>
            <a:rPr lang="en-US" dirty="0"/>
            <a:t>Sophisticated</a:t>
          </a:r>
        </a:p>
      </dgm:t>
    </dgm:pt>
    <dgm:pt modelId="{BD1A4287-9ECA-460F-A088-1180090B9425}" type="parTrans" cxnId="{8C8228DF-7509-4AE4-A3D7-2D6EDCDAD8C6}">
      <dgm:prSet/>
      <dgm:spPr/>
      <dgm:t>
        <a:bodyPr/>
        <a:lstStyle/>
        <a:p>
          <a:endParaRPr lang="en-US"/>
        </a:p>
      </dgm:t>
    </dgm:pt>
    <dgm:pt modelId="{D79BFB24-E92E-439B-90BF-D3D254D74A66}" type="sibTrans" cxnId="{8C8228DF-7509-4AE4-A3D7-2D6EDCDAD8C6}">
      <dgm:prSet/>
      <dgm:spPr/>
      <dgm:t>
        <a:bodyPr/>
        <a:lstStyle/>
        <a:p>
          <a:endParaRPr lang="en-US"/>
        </a:p>
      </dgm:t>
    </dgm:pt>
    <dgm:pt modelId="{F0342CFC-14E1-446B-831A-E1058F0AE479}">
      <dgm:prSet phldrT="[Text]"/>
      <dgm:spPr/>
      <dgm:t>
        <a:bodyPr/>
        <a:lstStyle/>
        <a:p>
          <a:r>
            <a:rPr lang="en-US" dirty="0"/>
            <a:t>C# Single Machine</a:t>
          </a:r>
        </a:p>
      </dgm:t>
    </dgm:pt>
    <dgm:pt modelId="{FB8E8192-98B3-4D9A-BFC2-15F5CF11E8F2}" type="parTrans" cxnId="{F80DA743-296C-447D-AB28-936B663721A8}">
      <dgm:prSet/>
      <dgm:spPr/>
      <dgm:t>
        <a:bodyPr/>
        <a:lstStyle/>
        <a:p>
          <a:endParaRPr lang="en-US"/>
        </a:p>
      </dgm:t>
    </dgm:pt>
    <dgm:pt modelId="{994AA29B-319B-4F5A-841C-6832F6DF1D2C}" type="sibTrans" cxnId="{F80DA743-296C-447D-AB28-936B663721A8}">
      <dgm:prSet/>
      <dgm:spPr/>
      <dgm:t>
        <a:bodyPr/>
        <a:lstStyle/>
        <a:p>
          <a:endParaRPr lang="en-US"/>
        </a:p>
      </dgm:t>
    </dgm:pt>
    <dgm:pt modelId="{28D6DC93-4339-4585-A041-DAC84B092CBA}">
      <dgm:prSet phldrT="[Text]"/>
      <dgm:spPr/>
      <dgm:t>
        <a:bodyPr/>
        <a:lstStyle/>
        <a:p>
          <a:r>
            <a:rPr lang="en-US" dirty="0"/>
            <a:t>Simple SQL Queries + Cursors</a:t>
          </a:r>
        </a:p>
      </dgm:t>
    </dgm:pt>
    <dgm:pt modelId="{6B825AD7-F08D-4CB7-BC35-07EEFDC9AD5C}" type="parTrans" cxnId="{DFB36E00-1A5F-4039-8756-534A2B4C21A5}">
      <dgm:prSet/>
      <dgm:spPr/>
      <dgm:t>
        <a:bodyPr/>
        <a:lstStyle/>
        <a:p>
          <a:endParaRPr lang="en-US"/>
        </a:p>
      </dgm:t>
    </dgm:pt>
    <dgm:pt modelId="{8CA92A61-966B-4C1B-B039-926BBFA685E7}" type="sibTrans" cxnId="{DFB36E00-1A5F-4039-8756-534A2B4C21A5}">
      <dgm:prSet/>
      <dgm:spPr/>
      <dgm:t>
        <a:bodyPr/>
        <a:lstStyle/>
        <a:p>
          <a:endParaRPr lang="en-US"/>
        </a:p>
      </dgm:t>
    </dgm:pt>
    <dgm:pt modelId="{CD86D190-9AF0-44D9-9E37-ABA8F9A67A35}">
      <dgm:prSet phldrT="[Text]"/>
      <dgm:spPr/>
      <dgm:t>
        <a:bodyPr/>
        <a:lstStyle/>
        <a:p>
          <a:r>
            <a:rPr lang="en-US" dirty="0"/>
            <a:t>SAS Builder</a:t>
          </a:r>
        </a:p>
      </dgm:t>
    </dgm:pt>
    <dgm:pt modelId="{7402D63D-5E90-4443-AFB7-1A58044CB147}" type="parTrans" cxnId="{582C2458-0E9C-468A-9C05-387E9A94A02D}">
      <dgm:prSet/>
      <dgm:spPr/>
      <dgm:t>
        <a:bodyPr/>
        <a:lstStyle/>
        <a:p>
          <a:endParaRPr lang="en-US"/>
        </a:p>
      </dgm:t>
    </dgm:pt>
    <dgm:pt modelId="{3FE5A2B0-46F3-444F-83A3-D881105C704F}" type="sibTrans" cxnId="{582C2458-0E9C-468A-9C05-387E9A94A02D}">
      <dgm:prSet/>
      <dgm:spPr/>
      <dgm:t>
        <a:bodyPr/>
        <a:lstStyle/>
        <a:p>
          <a:endParaRPr lang="en-US"/>
        </a:p>
      </dgm:t>
    </dgm:pt>
    <dgm:pt modelId="{BC910B69-D255-4E17-8BCC-BC6BA967E98D}">
      <dgm:prSet phldrT="[Text]"/>
      <dgm:spPr/>
      <dgm:t>
        <a:bodyPr/>
        <a:lstStyle/>
        <a:p>
          <a:r>
            <a:rPr lang="en-US" dirty="0"/>
            <a:t>C# Multiple Machine</a:t>
          </a:r>
        </a:p>
      </dgm:t>
    </dgm:pt>
    <dgm:pt modelId="{5BAD7979-7AB6-4CDA-9437-F3E359BF0231}" type="parTrans" cxnId="{A5ECDB71-1405-4FBA-99A7-06E21ABE1DC5}">
      <dgm:prSet/>
      <dgm:spPr/>
      <dgm:t>
        <a:bodyPr/>
        <a:lstStyle/>
        <a:p>
          <a:endParaRPr lang="en-US"/>
        </a:p>
      </dgm:t>
    </dgm:pt>
    <dgm:pt modelId="{DE475DA0-286A-4A0C-B2D3-DF65B3396903}" type="sibTrans" cxnId="{A5ECDB71-1405-4FBA-99A7-06E21ABE1DC5}">
      <dgm:prSet/>
      <dgm:spPr/>
      <dgm:t>
        <a:bodyPr/>
        <a:lstStyle/>
        <a:p>
          <a:endParaRPr lang="en-US"/>
        </a:p>
      </dgm:t>
    </dgm:pt>
    <dgm:pt modelId="{81952EBA-C382-49A2-8922-29B358C08546}">
      <dgm:prSet phldrT="[Text]"/>
      <dgm:spPr/>
      <dgm:t>
        <a:bodyPr/>
        <a:lstStyle/>
        <a:p>
          <a:r>
            <a:rPr lang="en-US" dirty="0"/>
            <a:t>C# in Cloud Enabled Environment</a:t>
          </a:r>
        </a:p>
      </dgm:t>
    </dgm:pt>
    <dgm:pt modelId="{2E19B1D3-F244-4CCD-B1FC-1DBB1B2B4AF7}" type="parTrans" cxnId="{FFD08FB5-17C7-4DF0-B017-EFE130392FB3}">
      <dgm:prSet/>
      <dgm:spPr/>
      <dgm:t>
        <a:bodyPr/>
        <a:lstStyle/>
        <a:p>
          <a:endParaRPr lang="en-US"/>
        </a:p>
      </dgm:t>
    </dgm:pt>
    <dgm:pt modelId="{D0DD5B7C-2B02-437D-BC64-5B27523B028B}" type="sibTrans" cxnId="{FFD08FB5-17C7-4DF0-B017-EFE130392FB3}">
      <dgm:prSet/>
      <dgm:spPr/>
      <dgm:t>
        <a:bodyPr/>
        <a:lstStyle/>
        <a:p>
          <a:endParaRPr lang="en-US"/>
        </a:p>
      </dgm:t>
    </dgm:pt>
    <dgm:pt modelId="{552DD023-5572-479C-A84C-42C29F8C5241}" type="pres">
      <dgm:prSet presAssocID="{9F5AFA79-69C6-4EBB-A43F-BCCF8802E156}" presName="linearFlow" presStyleCnt="0">
        <dgm:presLayoutVars>
          <dgm:dir/>
          <dgm:animLvl val="lvl"/>
          <dgm:resizeHandles val="exact"/>
        </dgm:presLayoutVars>
      </dgm:prSet>
      <dgm:spPr/>
    </dgm:pt>
    <dgm:pt modelId="{E6BB5D4B-2CBE-40C7-AA88-2602D2F8CCD2}" type="pres">
      <dgm:prSet presAssocID="{6AAF3A20-9C28-4734-AD34-4D00B89D9AF3}" presName="composite" presStyleCnt="0"/>
      <dgm:spPr/>
    </dgm:pt>
    <dgm:pt modelId="{775EF803-7CA0-46FC-B3F2-0DA7DA88FE35}" type="pres">
      <dgm:prSet presAssocID="{6AAF3A20-9C28-4734-AD34-4D00B89D9AF3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CEBEAC26-F15B-42AE-879A-8CD5D7122947}" type="pres">
      <dgm:prSet presAssocID="{6AAF3A20-9C28-4734-AD34-4D00B89D9AF3}" presName="descendantText" presStyleLbl="alignAcc1" presStyleIdx="0" presStyleCnt="2">
        <dgm:presLayoutVars>
          <dgm:bulletEnabled val="1"/>
        </dgm:presLayoutVars>
      </dgm:prSet>
      <dgm:spPr/>
    </dgm:pt>
    <dgm:pt modelId="{214CFDB2-AFA4-484B-882F-D41BCE192E75}" type="pres">
      <dgm:prSet presAssocID="{6F5E098E-C44A-4EE6-B4BB-F2502C017A3C}" presName="sp" presStyleCnt="0"/>
      <dgm:spPr/>
    </dgm:pt>
    <dgm:pt modelId="{D54BB29F-DF4D-48D8-8EAC-03BC02E59D42}" type="pres">
      <dgm:prSet presAssocID="{471100A2-B190-459F-909C-77867A28681A}" presName="composite" presStyleCnt="0"/>
      <dgm:spPr/>
    </dgm:pt>
    <dgm:pt modelId="{52A7887B-FD06-446A-81C3-4F902FEB05F8}" type="pres">
      <dgm:prSet presAssocID="{471100A2-B190-459F-909C-77867A28681A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D3CE2A8-E712-4A36-B20A-EE0363CB8FE1}" type="pres">
      <dgm:prSet presAssocID="{471100A2-B190-459F-909C-77867A28681A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DFB36E00-1A5F-4039-8756-534A2B4C21A5}" srcId="{6AAF3A20-9C28-4734-AD34-4D00B89D9AF3}" destId="{28D6DC93-4339-4585-A041-DAC84B092CBA}" srcOrd="1" destOrd="0" parTransId="{6B825AD7-F08D-4CB7-BC35-07EEFDC9AD5C}" sibTransId="{8CA92A61-966B-4C1B-B039-926BBFA685E7}"/>
    <dgm:cxn modelId="{5DC43F13-2B7F-4F0D-A87E-BD2B39A22846}" type="presOf" srcId="{28D6DC93-4339-4585-A041-DAC84B092CBA}" destId="{CEBEAC26-F15B-42AE-879A-8CD5D7122947}" srcOrd="0" destOrd="1" presId="urn:microsoft.com/office/officeart/2005/8/layout/chevron2"/>
    <dgm:cxn modelId="{E48B613C-AD1F-4323-8081-78FFCEFCA516}" srcId="{6AAF3A20-9C28-4734-AD34-4D00B89D9AF3}" destId="{5F80CDE3-D1B2-44FB-9FE6-B0B0D76D1283}" srcOrd="0" destOrd="0" parTransId="{4A49D8A3-F26F-47AD-B664-73E2B94BEBE3}" sibTransId="{FCEBD814-CF6C-433E-B498-054ACB9BBFAE}"/>
    <dgm:cxn modelId="{F80DA743-296C-447D-AB28-936B663721A8}" srcId="{471100A2-B190-459F-909C-77867A28681A}" destId="{F0342CFC-14E1-446B-831A-E1058F0AE479}" srcOrd="0" destOrd="0" parTransId="{FB8E8192-98B3-4D9A-BFC2-15F5CF11E8F2}" sibTransId="{994AA29B-319B-4F5A-841C-6832F6DF1D2C}"/>
    <dgm:cxn modelId="{A5ECDB71-1405-4FBA-99A7-06E21ABE1DC5}" srcId="{471100A2-B190-459F-909C-77867A28681A}" destId="{BC910B69-D255-4E17-8BCC-BC6BA967E98D}" srcOrd="1" destOrd="0" parTransId="{5BAD7979-7AB6-4CDA-9437-F3E359BF0231}" sibTransId="{DE475DA0-286A-4A0C-B2D3-DF65B3396903}"/>
    <dgm:cxn modelId="{582C2458-0E9C-468A-9C05-387E9A94A02D}" srcId="{6AAF3A20-9C28-4734-AD34-4D00B89D9AF3}" destId="{CD86D190-9AF0-44D9-9E37-ABA8F9A67A35}" srcOrd="2" destOrd="0" parTransId="{7402D63D-5E90-4443-AFB7-1A58044CB147}" sibTransId="{3FE5A2B0-46F3-444F-83A3-D881105C704F}"/>
    <dgm:cxn modelId="{6F04FF7E-F983-48FE-9C20-BBC11F081769}" type="presOf" srcId="{CD86D190-9AF0-44D9-9E37-ABA8F9A67A35}" destId="{CEBEAC26-F15B-42AE-879A-8CD5D7122947}" srcOrd="0" destOrd="2" presId="urn:microsoft.com/office/officeart/2005/8/layout/chevron2"/>
    <dgm:cxn modelId="{558ECE8B-0847-4F31-AD5F-67CCCDB3451E}" type="presOf" srcId="{6AAF3A20-9C28-4734-AD34-4D00B89D9AF3}" destId="{775EF803-7CA0-46FC-B3F2-0DA7DA88FE35}" srcOrd="0" destOrd="0" presId="urn:microsoft.com/office/officeart/2005/8/layout/chevron2"/>
    <dgm:cxn modelId="{397CC992-4927-49C7-96A0-7548EB70B8DA}" type="presOf" srcId="{471100A2-B190-459F-909C-77867A28681A}" destId="{52A7887B-FD06-446A-81C3-4F902FEB05F8}" srcOrd="0" destOrd="0" presId="urn:microsoft.com/office/officeart/2005/8/layout/chevron2"/>
    <dgm:cxn modelId="{FFD08FB5-17C7-4DF0-B017-EFE130392FB3}" srcId="{471100A2-B190-459F-909C-77867A28681A}" destId="{81952EBA-C382-49A2-8922-29B358C08546}" srcOrd="2" destOrd="0" parTransId="{2E19B1D3-F244-4CCD-B1FC-1DBB1B2B4AF7}" sibTransId="{D0DD5B7C-2B02-437D-BC64-5B27523B028B}"/>
    <dgm:cxn modelId="{9875E9B7-004E-4C86-991E-1D37589BCCA5}" type="presOf" srcId="{F0342CFC-14E1-446B-831A-E1058F0AE479}" destId="{0D3CE2A8-E712-4A36-B20A-EE0363CB8FE1}" srcOrd="0" destOrd="0" presId="urn:microsoft.com/office/officeart/2005/8/layout/chevron2"/>
    <dgm:cxn modelId="{AB1EC6C1-D9DF-4492-A7C9-A37CD118B87E}" type="presOf" srcId="{BC910B69-D255-4E17-8BCC-BC6BA967E98D}" destId="{0D3CE2A8-E712-4A36-B20A-EE0363CB8FE1}" srcOrd="0" destOrd="1" presId="urn:microsoft.com/office/officeart/2005/8/layout/chevron2"/>
    <dgm:cxn modelId="{FEC2C9C7-6B42-4256-9C92-CFAFF9A45F91}" srcId="{9F5AFA79-69C6-4EBB-A43F-BCCF8802E156}" destId="{6AAF3A20-9C28-4734-AD34-4D00B89D9AF3}" srcOrd="0" destOrd="0" parTransId="{E6F0C6BF-9E31-48D9-A09F-EE10BDFF94D6}" sibTransId="{6F5E098E-C44A-4EE6-B4BB-F2502C017A3C}"/>
    <dgm:cxn modelId="{FCE286D4-AF6E-435B-B88C-C352633DC70A}" type="presOf" srcId="{81952EBA-C382-49A2-8922-29B358C08546}" destId="{0D3CE2A8-E712-4A36-B20A-EE0363CB8FE1}" srcOrd="0" destOrd="2" presId="urn:microsoft.com/office/officeart/2005/8/layout/chevron2"/>
    <dgm:cxn modelId="{8C8228DF-7509-4AE4-A3D7-2D6EDCDAD8C6}" srcId="{9F5AFA79-69C6-4EBB-A43F-BCCF8802E156}" destId="{471100A2-B190-459F-909C-77867A28681A}" srcOrd="1" destOrd="0" parTransId="{BD1A4287-9ECA-460F-A088-1180090B9425}" sibTransId="{D79BFB24-E92E-439B-90BF-D3D254D74A66}"/>
    <dgm:cxn modelId="{5388A9E2-8B5B-4303-8829-C993CF0C783D}" type="presOf" srcId="{9F5AFA79-69C6-4EBB-A43F-BCCF8802E156}" destId="{552DD023-5572-479C-A84C-42C29F8C5241}" srcOrd="0" destOrd="0" presId="urn:microsoft.com/office/officeart/2005/8/layout/chevron2"/>
    <dgm:cxn modelId="{5077C9E5-EECF-415D-8E5A-05058FEF0CB0}" type="presOf" srcId="{5F80CDE3-D1B2-44FB-9FE6-B0B0D76D1283}" destId="{CEBEAC26-F15B-42AE-879A-8CD5D7122947}" srcOrd="0" destOrd="0" presId="urn:microsoft.com/office/officeart/2005/8/layout/chevron2"/>
    <dgm:cxn modelId="{D1C3D918-C0F7-4129-A964-D26362401856}" type="presParOf" srcId="{552DD023-5572-479C-A84C-42C29F8C5241}" destId="{E6BB5D4B-2CBE-40C7-AA88-2602D2F8CCD2}" srcOrd="0" destOrd="0" presId="urn:microsoft.com/office/officeart/2005/8/layout/chevron2"/>
    <dgm:cxn modelId="{5619DCAE-2F48-478F-B521-A469C15ACDA2}" type="presParOf" srcId="{E6BB5D4B-2CBE-40C7-AA88-2602D2F8CCD2}" destId="{775EF803-7CA0-46FC-B3F2-0DA7DA88FE35}" srcOrd="0" destOrd="0" presId="urn:microsoft.com/office/officeart/2005/8/layout/chevron2"/>
    <dgm:cxn modelId="{B3C63A2B-FD1D-4BB0-8DEF-3316335FCA66}" type="presParOf" srcId="{E6BB5D4B-2CBE-40C7-AA88-2602D2F8CCD2}" destId="{CEBEAC26-F15B-42AE-879A-8CD5D7122947}" srcOrd="1" destOrd="0" presId="urn:microsoft.com/office/officeart/2005/8/layout/chevron2"/>
    <dgm:cxn modelId="{9F4D5D54-80DD-4F6C-B2AB-CE4BF3ADDA02}" type="presParOf" srcId="{552DD023-5572-479C-A84C-42C29F8C5241}" destId="{214CFDB2-AFA4-484B-882F-D41BCE192E75}" srcOrd="1" destOrd="0" presId="urn:microsoft.com/office/officeart/2005/8/layout/chevron2"/>
    <dgm:cxn modelId="{E2879B42-433F-4B25-9D58-E81BC91E126B}" type="presParOf" srcId="{552DD023-5572-479C-A84C-42C29F8C5241}" destId="{D54BB29F-DF4D-48D8-8EAC-03BC02E59D42}" srcOrd="2" destOrd="0" presId="urn:microsoft.com/office/officeart/2005/8/layout/chevron2"/>
    <dgm:cxn modelId="{9B0DD402-5974-4EDC-BCFB-62DBC783A4FD}" type="presParOf" srcId="{D54BB29F-DF4D-48D8-8EAC-03BC02E59D42}" destId="{52A7887B-FD06-446A-81C3-4F902FEB05F8}" srcOrd="0" destOrd="0" presId="urn:microsoft.com/office/officeart/2005/8/layout/chevron2"/>
    <dgm:cxn modelId="{6D617208-FB39-4276-8FE8-CC71DA5D593D}" type="presParOf" srcId="{D54BB29F-DF4D-48D8-8EAC-03BC02E59D42}" destId="{0D3CE2A8-E712-4A36-B20A-EE0363CB8FE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934B50-71F2-4C9A-962B-33066586DF37}" type="doc">
      <dgm:prSet loTypeId="urn:microsoft.com/office/officeart/2005/8/layout/vList5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2DB9681-1E7E-43B5-886C-1C4801DC6896}">
      <dgm:prSet phldrT="[Text]"/>
      <dgm:spPr/>
      <dgm:t>
        <a:bodyPr/>
        <a:lstStyle/>
        <a:p>
          <a:r>
            <a:rPr lang="en-US" dirty="0"/>
            <a:t>L</a:t>
          </a:r>
        </a:p>
      </dgm:t>
    </dgm:pt>
    <dgm:pt modelId="{30A2888C-E345-48A5-8F72-B066A671CA29}" type="parTrans" cxnId="{7D58EEC2-1B9D-4ECC-B410-6667891211C3}">
      <dgm:prSet/>
      <dgm:spPr/>
      <dgm:t>
        <a:bodyPr/>
        <a:lstStyle/>
        <a:p>
          <a:endParaRPr lang="en-US"/>
        </a:p>
      </dgm:t>
    </dgm:pt>
    <dgm:pt modelId="{B84FF07F-156D-48C9-9BFC-3EF7AC0C718C}" type="sibTrans" cxnId="{7D58EEC2-1B9D-4ECC-B410-6667891211C3}">
      <dgm:prSet/>
      <dgm:spPr/>
      <dgm:t>
        <a:bodyPr/>
        <a:lstStyle/>
        <a:p>
          <a:endParaRPr lang="en-US"/>
        </a:p>
      </dgm:t>
    </dgm:pt>
    <dgm:pt modelId="{3C095D63-7CD5-4EEE-98BF-552C6F87EFB8}">
      <dgm:prSet phldrT="[Text]"/>
      <dgm:spPr/>
      <dgm:t>
        <a:bodyPr/>
        <a:lstStyle/>
        <a:p>
          <a:r>
            <a:rPr lang="en-US" dirty="0"/>
            <a:t>Load (very little re-organization of data)</a:t>
          </a:r>
        </a:p>
      </dgm:t>
    </dgm:pt>
    <dgm:pt modelId="{F802ED23-6553-4D71-A80D-C707984F0247}" type="parTrans" cxnId="{3057EB1C-3513-487D-9D52-A1F31E2A253F}">
      <dgm:prSet/>
      <dgm:spPr/>
      <dgm:t>
        <a:bodyPr/>
        <a:lstStyle/>
        <a:p>
          <a:endParaRPr lang="en-US"/>
        </a:p>
      </dgm:t>
    </dgm:pt>
    <dgm:pt modelId="{B8894689-45A0-4D5E-AD41-490C21C1DB4B}" type="sibTrans" cxnId="{3057EB1C-3513-487D-9D52-A1F31E2A253F}">
      <dgm:prSet/>
      <dgm:spPr/>
      <dgm:t>
        <a:bodyPr/>
        <a:lstStyle/>
        <a:p>
          <a:endParaRPr lang="en-US"/>
        </a:p>
      </dgm:t>
    </dgm:pt>
    <dgm:pt modelId="{4F9FACE5-9B69-494F-A3D4-115DED4FBC83}">
      <dgm:prSet phldrT="[Text]"/>
      <dgm:spPr/>
      <dgm:t>
        <a:bodyPr/>
        <a:lstStyle/>
        <a:p>
          <a:r>
            <a:rPr lang="en-US" dirty="0"/>
            <a:t>T</a:t>
          </a:r>
        </a:p>
      </dgm:t>
    </dgm:pt>
    <dgm:pt modelId="{D42D2205-3468-4EEE-A40F-B010F246036D}" type="parTrans" cxnId="{5D854196-3423-4E4E-916A-67B603044EE8}">
      <dgm:prSet/>
      <dgm:spPr/>
      <dgm:t>
        <a:bodyPr/>
        <a:lstStyle/>
        <a:p>
          <a:endParaRPr lang="en-US"/>
        </a:p>
      </dgm:t>
    </dgm:pt>
    <dgm:pt modelId="{F0CC6F08-4B87-4530-B068-FC18BFEA4558}" type="sibTrans" cxnId="{5D854196-3423-4E4E-916A-67B603044EE8}">
      <dgm:prSet/>
      <dgm:spPr/>
      <dgm:t>
        <a:bodyPr/>
        <a:lstStyle/>
        <a:p>
          <a:endParaRPr lang="en-US"/>
        </a:p>
      </dgm:t>
    </dgm:pt>
    <dgm:pt modelId="{993FC8E1-07B8-4189-8922-3F324D2D1C9E}">
      <dgm:prSet phldrT="[Text]"/>
      <dgm:spPr/>
      <dgm:t>
        <a:bodyPr/>
        <a:lstStyle/>
        <a:p>
          <a:r>
            <a:rPr lang="en-US" dirty="0"/>
            <a:t>Transform (Mapping of concepts, remapping ETL)</a:t>
          </a:r>
        </a:p>
      </dgm:t>
    </dgm:pt>
    <dgm:pt modelId="{EB9A7C56-FE1D-4873-A06E-770FC505EE3C}" type="parTrans" cxnId="{C2BDE8A9-66C5-4BA5-945F-02D4641E88F7}">
      <dgm:prSet/>
      <dgm:spPr/>
      <dgm:t>
        <a:bodyPr/>
        <a:lstStyle/>
        <a:p>
          <a:endParaRPr lang="en-US"/>
        </a:p>
      </dgm:t>
    </dgm:pt>
    <dgm:pt modelId="{8129F814-4108-4747-94D6-39CD0CFC876C}" type="sibTrans" cxnId="{C2BDE8A9-66C5-4BA5-945F-02D4641E88F7}">
      <dgm:prSet/>
      <dgm:spPr/>
      <dgm:t>
        <a:bodyPr/>
        <a:lstStyle/>
        <a:p>
          <a:endParaRPr lang="en-US"/>
        </a:p>
      </dgm:t>
    </dgm:pt>
    <dgm:pt modelId="{136C4205-73B7-46DB-A9E1-BE23BAB153E3}">
      <dgm:prSet phldrT="[Text]"/>
      <dgm:spPr/>
      <dgm:t>
        <a:bodyPr/>
        <a:lstStyle/>
        <a:p>
          <a:r>
            <a:rPr lang="en-US" dirty="0"/>
            <a:t>E</a:t>
          </a:r>
        </a:p>
      </dgm:t>
    </dgm:pt>
    <dgm:pt modelId="{7DBFC26C-8F45-4766-9107-BEFFFFD655B8}" type="parTrans" cxnId="{008F88E4-8F41-43FB-851F-2310A229B6DF}">
      <dgm:prSet/>
      <dgm:spPr/>
      <dgm:t>
        <a:bodyPr/>
        <a:lstStyle/>
        <a:p>
          <a:endParaRPr lang="en-US"/>
        </a:p>
      </dgm:t>
    </dgm:pt>
    <dgm:pt modelId="{4A87943E-AEC1-4E47-8B7D-B0D135143C84}" type="sibTrans" cxnId="{008F88E4-8F41-43FB-851F-2310A229B6DF}">
      <dgm:prSet/>
      <dgm:spPr/>
      <dgm:t>
        <a:bodyPr/>
        <a:lstStyle/>
        <a:p>
          <a:endParaRPr lang="en-US"/>
        </a:p>
      </dgm:t>
    </dgm:pt>
    <dgm:pt modelId="{4A05C999-89CB-4451-B126-4912619FB366}">
      <dgm:prSet phldrT="[Text]"/>
      <dgm:spPr/>
      <dgm:t>
        <a:bodyPr/>
        <a:lstStyle/>
        <a:p>
          <a:r>
            <a:rPr lang="en-US" dirty="0"/>
            <a:t>Extract to final PEDSnet (OMOP-like) tables</a:t>
          </a:r>
        </a:p>
      </dgm:t>
    </dgm:pt>
    <dgm:pt modelId="{7B546C35-E720-44AD-8AAB-D85973898182}" type="parTrans" cxnId="{F640500B-A2BE-453C-BDFB-AC3E53511C13}">
      <dgm:prSet/>
      <dgm:spPr/>
      <dgm:t>
        <a:bodyPr/>
        <a:lstStyle/>
        <a:p>
          <a:endParaRPr lang="en-US"/>
        </a:p>
      </dgm:t>
    </dgm:pt>
    <dgm:pt modelId="{387BFE98-90D7-4143-BB4A-265D27D792A9}" type="sibTrans" cxnId="{F640500B-A2BE-453C-BDFB-AC3E53511C13}">
      <dgm:prSet/>
      <dgm:spPr/>
      <dgm:t>
        <a:bodyPr/>
        <a:lstStyle/>
        <a:p>
          <a:endParaRPr lang="en-US"/>
        </a:p>
      </dgm:t>
    </dgm:pt>
    <dgm:pt modelId="{E24DAB7D-CC13-4AAE-B2D2-DC64C4A79B1F}" type="pres">
      <dgm:prSet presAssocID="{12934B50-71F2-4C9A-962B-33066586DF37}" presName="Name0" presStyleCnt="0">
        <dgm:presLayoutVars>
          <dgm:dir/>
          <dgm:animLvl val="lvl"/>
          <dgm:resizeHandles val="exact"/>
        </dgm:presLayoutVars>
      </dgm:prSet>
      <dgm:spPr/>
    </dgm:pt>
    <dgm:pt modelId="{58A1B779-D4F8-46BD-BA09-28B950EA2236}" type="pres">
      <dgm:prSet presAssocID="{D2DB9681-1E7E-43B5-886C-1C4801DC6896}" presName="linNode" presStyleCnt="0"/>
      <dgm:spPr/>
    </dgm:pt>
    <dgm:pt modelId="{01A04E9B-2E8D-4EA7-A0CA-FE100BDCAF87}" type="pres">
      <dgm:prSet presAssocID="{D2DB9681-1E7E-43B5-886C-1C4801DC6896}" presName="parentText" presStyleLbl="node1" presStyleIdx="0" presStyleCnt="3" custScaleX="39481">
        <dgm:presLayoutVars>
          <dgm:chMax val="1"/>
          <dgm:bulletEnabled val="1"/>
        </dgm:presLayoutVars>
      </dgm:prSet>
      <dgm:spPr/>
    </dgm:pt>
    <dgm:pt modelId="{97F0D564-08D7-42A2-BBCB-7A1E1A7F3916}" type="pres">
      <dgm:prSet presAssocID="{D2DB9681-1E7E-43B5-886C-1C4801DC6896}" presName="descendantText" presStyleLbl="alignAccFollowNode1" presStyleIdx="0" presStyleCnt="3" custScaleX="134173">
        <dgm:presLayoutVars>
          <dgm:bulletEnabled val="1"/>
        </dgm:presLayoutVars>
      </dgm:prSet>
      <dgm:spPr/>
    </dgm:pt>
    <dgm:pt modelId="{EE3D4BE1-2BD3-4945-8859-80E5E1548AA3}" type="pres">
      <dgm:prSet presAssocID="{B84FF07F-156D-48C9-9BFC-3EF7AC0C718C}" presName="sp" presStyleCnt="0"/>
      <dgm:spPr/>
    </dgm:pt>
    <dgm:pt modelId="{43803665-D8BE-40CD-94FB-7AC4C8C59DEA}" type="pres">
      <dgm:prSet presAssocID="{4F9FACE5-9B69-494F-A3D4-115DED4FBC83}" presName="linNode" presStyleCnt="0"/>
      <dgm:spPr/>
    </dgm:pt>
    <dgm:pt modelId="{FB769D2B-CE0F-4BD6-8244-702090C4A7A2}" type="pres">
      <dgm:prSet presAssocID="{4F9FACE5-9B69-494F-A3D4-115DED4FBC83}" presName="parentText" presStyleLbl="node1" presStyleIdx="1" presStyleCnt="3" custScaleX="39481">
        <dgm:presLayoutVars>
          <dgm:chMax val="1"/>
          <dgm:bulletEnabled val="1"/>
        </dgm:presLayoutVars>
      </dgm:prSet>
      <dgm:spPr/>
    </dgm:pt>
    <dgm:pt modelId="{8672A0F4-4F60-4F1B-83FC-D36739D8C5AF}" type="pres">
      <dgm:prSet presAssocID="{4F9FACE5-9B69-494F-A3D4-115DED4FBC83}" presName="descendantText" presStyleLbl="alignAccFollowNode1" presStyleIdx="1" presStyleCnt="3" custScaleX="134173">
        <dgm:presLayoutVars>
          <dgm:bulletEnabled val="1"/>
        </dgm:presLayoutVars>
      </dgm:prSet>
      <dgm:spPr/>
    </dgm:pt>
    <dgm:pt modelId="{C1EC5EC7-5CA3-46C8-A22B-7038BC3B0C07}" type="pres">
      <dgm:prSet presAssocID="{F0CC6F08-4B87-4530-B068-FC18BFEA4558}" presName="sp" presStyleCnt="0"/>
      <dgm:spPr/>
    </dgm:pt>
    <dgm:pt modelId="{B4203F98-1E0A-4AFD-8386-54723AB5171E}" type="pres">
      <dgm:prSet presAssocID="{136C4205-73B7-46DB-A9E1-BE23BAB153E3}" presName="linNode" presStyleCnt="0"/>
      <dgm:spPr/>
    </dgm:pt>
    <dgm:pt modelId="{DFEF5690-C106-4689-B7F3-F3B2897E0394}" type="pres">
      <dgm:prSet presAssocID="{136C4205-73B7-46DB-A9E1-BE23BAB153E3}" presName="parentText" presStyleLbl="node1" presStyleIdx="2" presStyleCnt="3" custScaleX="39481">
        <dgm:presLayoutVars>
          <dgm:chMax val="1"/>
          <dgm:bulletEnabled val="1"/>
        </dgm:presLayoutVars>
      </dgm:prSet>
      <dgm:spPr/>
    </dgm:pt>
    <dgm:pt modelId="{335FD15B-9C01-47E3-A2D7-98A1BA6BDFE3}" type="pres">
      <dgm:prSet presAssocID="{136C4205-73B7-46DB-A9E1-BE23BAB153E3}" presName="descendantText" presStyleLbl="alignAccFollowNode1" presStyleIdx="2" presStyleCnt="3" custScaleX="134173">
        <dgm:presLayoutVars>
          <dgm:bulletEnabled val="1"/>
        </dgm:presLayoutVars>
      </dgm:prSet>
      <dgm:spPr/>
    </dgm:pt>
  </dgm:ptLst>
  <dgm:cxnLst>
    <dgm:cxn modelId="{461F5802-FB8B-441E-9A18-6AD2550699C2}" type="presOf" srcId="{3C095D63-7CD5-4EEE-98BF-552C6F87EFB8}" destId="{97F0D564-08D7-42A2-BBCB-7A1E1A7F3916}" srcOrd="0" destOrd="0" presId="urn:microsoft.com/office/officeart/2005/8/layout/vList5"/>
    <dgm:cxn modelId="{9D2D8E03-2EA9-40B4-81F6-968862C1C74D}" type="presOf" srcId="{12934B50-71F2-4C9A-962B-33066586DF37}" destId="{E24DAB7D-CC13-4AAE-B2D2-DC64C4A79B1F}" srcOrd="0" destOrd="0" presId="urn:microsoft.com/office/officeart/2005/8/layout/vList5"/>
    <dgm:cxn modelId="{F640500B-A2BE-453C-BDFB-AC3E53511C13}" srcId="{136C4205-73B7-46DB-A9E1-BE23BAB153E3}" destId="{4A05C999-89CB-4451-B126-4912619FB366}" srcOrd="0" destOrd="0" parTransId="{7B546C35-E720-44AD-8AAB-D85973898182}" sibTransId="{387BFE98-90D7-4143-BB4A-265D27D792A9}"/>
    <dgm:cxn modelId="{E8D3061B-A131-440F-B230-2060107C96FD}" type="presOf" srcId="{4A05C999-89CB-4451-B126-4912619FB366}" destId="{335FD15B-9C01-47E3-A2D7-98A1BA6BDFE3}" srcOrd="0" destOrd="0" presId="urn:microsoft.com/office/officeart/2005/8/layout/vList5"/>
    <dgm:cxn modelId="{3057EB1C-3513-487D-9D52-A1F31E2A253F}" srcId="{D2DB9681-1E7E-43B5-886C-1C4801DC6896}" destId="{3C095D63-7CD5-4EEE-98BF-552C6F87EFB8}" srcOrd="0" destOrd="0" parTransId="{F802ED23-6553-4D71-A80D-C707984F0247}" sibTransId="{B8894689-45A0-4D5E-AD41-490C21C1DB4B}"/>
    <dgm:cxn modelId="{754C645B-EA43-4BAF-A34B-E4A08B47CE3E}" type="presOf" srcId="{993FC8E1-07B8-4189-8922-3F324D2D1C9E}" destId="{8672A0F4-4F60-4F1B-83FC-D36739D8C5AF}" srcOrd="0" destOrd="0" presId="urn:microsoft.com/office/officeart/2005/8/layout/vList5"/>
    <dgm:cxn modelId="{8CFF856F-B505-4F92-93BE-0B5717844644}" type="presOf" srcId="{136C4205-73B7-46DB-A9E1-BE23BAB153E3}" destId="{DFEF5690-C106-4689-B7F3-F3B2897E0394}" srcOrd="0" destOrd="0" presId="urn:microsoft.com/office/officeart/2005/8/layout/vList5"/>
    <dgm:cxn modelId="{4EAE9E85-4F9E-4138-83F4-14563E3E040C}" type="presOf" srcId="{4F9FACE5-9B69-494F-A3D4-115DED4FBC83}" destId="{FB769D2B-CE0F-4BD6-8244-702090C4A7A2}" srcOrd="0" destOrd="0" presId="urn:microsoft.com/office/officeart/2005/8/layout/vList5"/>
    <dgm:cxn modelId="{5D854196-3423-4E4E-916A-67B603044EE8}" srcId="{12934B50-71F2-4C9A-962B-33066586DF37}" destId="{4F9FACE5-9B69-494F-A3D4-115DED4FBC83}" srcOrd="1" destOrd="0" parTransId="{D42D2205-3468-4EEE-A40F-B010F246036D}" sibTransId="{F0CC6F08-4B87-4530-B068-FC18BFEA4558}"/>
    <dgm:cxn modelId="{C2BDE8A9-66C5-4BA5-945F-02D4641E88F7}" srcId="{4F9FACE5-9B69-494F-A3D4-115DED4FBC83}" destId="{993FC8E1-07B8-4189-8922-3F324D2D1C9E}" srcOrd="0" destOrd="0" parTransId="{EB9A7C56-FE1D-4873-A06E-770FC505EE3C}" sibTransId="{8129F814-4108-4747-94D6-39CD0CFC876C}"/>
    <dgm:cxn modelId="{661E5FAE-C929-48EF-A161-B0A235A99E7A}" type="presOf" srcId="{D2DB9681-1E7E-43B5-886C-1C4801DC6896}" destId="{01A04E9B-2E8D-4EA7-A0CA-FE100BDCAF87}" srcOrd="0" destOrd="0" presId="urn:microsoft.com/office/officeart/2005/8/layout/vList5"/>
    <dgm:cxn modelId="{7D58EEC2-1B9D-4ECC-B410-6667891211C3}" srcId="{12934B50-71F2-4C9A-962B-33066586DF37}" destId="{D2DB9681-1E7E-43B5-886C-1C4801DC6896}" srcOrd="0" destOrd="0" parTransId="{30A2888C-E345-48A5-8F72-B066A671CA29}" sibTransId="{B84FF07F-156D-48C9-9BFC-3EF7AC0C718C}"/>
    <dgm:cxn modelId="{008F88E4-8F41-43FB-851F-2310A229B6DF}" srcId="{12934B50-71F2-4C9A-962B-33066586DF37}" destId="{136C4205-73B7-46DB-A9E1-BE23BAB153E3}" srcOrd="2" destOrd="0" parTransId="{7DBFC26C-8F45-4766-9107-BEFFFFD655B8}" sibTransId="{4A87943E-AEC1-4E47-8B7D-B0D135143C84}"/>
    <dgm:cxn modelId="{AF3AEED1-9871-4977-BAC9-93AD6865ADF8}" type="presParOf" srcId="{E24DAB7D-CC13-4AAE-B2D2-DC64C4A79B1F}" destId="{58A1B779-D4F8-46BD-BA09-28B950EA2236}" srcOrd="0" destOrd="0" presId="urn:microsoft.com/office/officeart/2005/8/layout/vList5"/>
    <dgm:cxn modelId="{D58D1862-7A29-47D4-93F6-325299F9E944}" type="presParOf" srcId="{58A1B779-D4F8-46BD-BA09-28B950EA2236}" destId="{01A04E9B-2E8D-4EA7-A0CA-FE100BDCAF87}" srcOrd="0" destOrd="0" presId="urn:microsoft.com/office/officeart/2005/8/layout/vList5"/>
    <dgm:cxn modelId="{B664819B-F2C9-4E92-9449-289023E55E24}" type="presParOf" srcId="{58A1B779-D4F8-46BD-BA09-28B950EA2236}" destId="{97F0D564-08D7-42A2-BBCB-7A1E1A7F3916}" srcOrd="1" destOrd="0" presId="urn:microsoft.com/office/officeart/2005/8/layout/vList5"/>
    <dgm:cxn modelId="{831806E1-5617-4E96-A795-3EC245F81690}" type="presParOf" srcId="{E24DAB7D-CC13-4AAE-B2D2-DC64C4A79B1F}" destId="{EE3D4BE1-2BD3-4945-8859-80E5E1548AA3}" srcOrd="1" destOrd="0" presId="urn:microsoft.com/office/officeart/2005/8/layout/vList5"/>
    <dgm:cxn modelId="{D567497A-543B-4C32-AFA9-5DC6BDB6926A}" type="presParOf" srcId="{E24DAB7D-CC13-4AAE-B2D2-DC64C4A79B1F}" destId="{43803665-D8BE-40CD-94FB-7AC4C8C59DEA}" srcOrd="2" destOrd="0" presId="urn:microsoft.com/office/officeart/2005/8/layout/vList5"/>
    <dgm:cxn modelId="{839F9839-3B1B-4760-9B36-49133FEE0C2E}" type="presParOf" srcId="{43803665-D8BE-40CD-94FB-7AC4C8C59DEA}" destId="{FB769D2B-CE0F-4BD6-8244-702090C4A7A2}" srcOrd="0" destOrd="0" presId="urn:microsoft.com/office/officeart/2005/8/layout/vList5"/>
    <dgm:cxn modelId="{4ABFEBFF-F2B7-4E1B-800F-3C77BCC17CDD}" type="presParOf" srcId="{43803665-D8BE-40CD-94FB-7AC4C8C59DEA}" destId="{8672A0F4-4F60-4F1B-83FC-D36739D8C5AF}" srcOrd="1" destOrd="0" presId="urn:microsoft.com/office/officeart/2005/8/layout/vList5"/>
    <dgm:cxn modelId="{BFE58639-64B5-4951-86EE-257642EF271F}" type="presParOf" srcId="{E24DAB7D-CC13-4AAE-B2D2-DC64C4A79B1F}" destId="{C1EC5EC7-5CA3-46C8-A22B-7038BC3B0C07}" srcOrd="3" destOrd="0" presId="urn:microsoft.com/office/officeart/2005/8/layout/vList5"/>
    <dgm:cxn modelId="{64402022-2C60-4ED3-8DA1-07A00C84E6A0}" type="presParOf" srcId="{E24DAB7D-CC13-4AAE-B2D2-DC64C4A79B1F}" destId="{B4203F98-1E0A-4AFD-8386-54723AB5171E}" srcOrd="4" destOrd="0" presId="urn:microsoft.com/office/officeart/2005/8/layout/vList5"/>
    <dgm:cxn modelId="{5DEF29DB-227C-4DFF-8581-0FCE35ED9DF5}" type="presParOf" srcId="{B4203F98-1E0A-4AFD-8386-54723AB5171E}" destId="{DFEF5690-C106-4689-B7F3-F3B2897E0394}" srcOrd="0" destOrd="0" presId="urn:microsoft.com/office/officeart/2005/8/layout/vList5"/>
    <dgm:cxn modelId="{BB4E755B-9686-479B-8C4E-E71AB6D22B2D}" type="presParOf" srcId="{B4203F98-1E0A-4AFD-8386-54723AB5171E}" destId="{335FD15B-9C01-47E3-A2D7-98A1BA6BDF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EF803-7CA0-46FC-B3F2-0DA7DA88FE35}">
      <dsp:nvSpPr>
        <dsp:cNvPr id="0" name=""/>
        <dsp:cNvSpPr/>
      </dsp:nvSpPr>
      <dsp:spPr>
        <a:xfrm rot="5400000">
          <a:off x="-326231" y="326692"/>
          <a:ext cx="2174874" cy="15224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Simple</a:t>
          </a:r>
        </a:p>
      </dsp:txBody>
      <dsp:txXfrm rot="-5400000">
        <a:off x="0" y="761667"/>
        <a:ext cx="1522412" cy="652462"/>
      </dsp:txXfrm>
    </dsp:sp>
    <dsp:sp modelId="{CEBEAC26-F15B-42AE-879A-8CD5D7122947}">
      <dsp:nvSpPr>
        <dsp:cNvPr id="0" name=""/>
        <dsp:cNvSpPr/>
      </dsp:nvSpPr>
      <dsp:spPr>
        <a:xfrm rot="5400000">
          <a:off x="3102371" y="-1579498"/>
          <a:ext cx="1413668" cy="45735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Simple SQL Queries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Simple SQL Queries + Cursors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SAS Builder</a:t>
          </a:r>
        </a:p>
      </dsp:txBody>
      <dsp:txXfrm rot="-5400000">
        <a:off x="1522412" y="69471"/>
        <a:ext cx="4504577" cy="1275648"/>
      </dsp:txXfrm>
    </dsp:sp>
    <dsp:sp modelId="{52A7887B-FD06-446A-81C3-4F902FEB05F8}">
      <dsp:nvSpPr>
        <dsp:cNvPr id="0" name=""/>
        <dsp:cNvSpPr/>
      </dsp:nvSpPr>
      <dsp:spPr>
        <a:xfrm rot="5400000">
          <a:off x="-326231" y="2214895"/>
          <a:ext cx="2174874" cy="15224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Sophisticated</a:t>
          </a:r>
        </a:p>
      </dsp:txBody>
      <dsp:txXfrm rot="-5400000">
        <a:off x="0" y="2649870"/>
        <a:ext cx="1522412" cy="652462"/>
      </dsp:txXfrm>
    </dsp:sp>
    <dsp:sp modelId="{0D3CE2A8-E712-4A36-B20A-EE0363CB8FE1}">
      <dsp:nvSpPr>
        <dsp:cNvPr id="0" name=""/>
        <dsp:cNvSpPr/>
      </dsp:nvSpPr>
      <dsp:spPr>
        <a:xfrm rot="5400000">
          <a:off x="3102371" y="308704"/>
          <a:ext cx="1413668" cy="45735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C# Single Machine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C# Multiple Machine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C# in Cloud Enabled Environment</a:t>
          </a:r>
        </a:p>
      </dsp:txBody>
      <dsp:txXfrm rot="-5400000">
        <a:off x="1522412" y="1957673"/>
        <a:ext cx="4504577" cy="127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0D564-08D7-42A2-BBCB-7A1E1A7F3916}">
      <dsp:nvSpPr>
        <dsp:cNvPr id="0" name=""/>
        <dsp:cNvSpPr/>
      </dsp:nvSpPr>
      <dsp:spPr>
        <a:xfrm rot="5400000">
          <a:off x="3171152" y="-2226558"/>
          <a:ext cx="619283" cy="5229567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Load (very little re-organization of data)</a:t>
          </a:r>
        </a:p>
      </dsp:txBody>
      <dsp:txXfrm rot="-5400000">
        <a:off x="866011" y="108814"/>
        <a:ext cx="5199336" cy="558821"/>
      </dsp:txXfrm>
    </dsp:sp>
    <dsp:sp modelId="{01A04E9B-2E8D-4EA7-A0CA-FE100BDCAF87}">
      <dsp:nvSpPr>
        <dsp:cNvPr id="0" name=""/>
        <dsp:cNvSpPr/>
      </dsp:nvSpPr>
      <dsp:spPr>
        <a:xfrm>
          <a:off x="422" y="1172"/>
          <a:ext cx="865588" cy="7741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L</a:t>
          </a:r>
        </a:p>
      </dsp:txBody>
      <dsp:txXfrm>
        <a:off x="38211" y="38961"/>
        <a:ext cx="790010" cy="698526"/>
      </dsp:txXfrm>
    </dsp:sp>
    <dsp:sp modelId="{8672A0F4-4F60-4F1B-83FC-D36739D8C5AF}">
      <dsp:nvSpPr>
        <dsp:cNvPr id="0" name=""/>
        <dsp:cNvSpPr/>
      </dsp:nvSpPr>
      <dsp:spPr>
        <a:xfrm rot="5400000">
          <a:off x="3171152" y="-1413748"/>
          <a:ext cx="619283" cy="5229567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Transform (Mapping of concepts, remapping ETL)</a:t>
          </a:r>
        </a:p>
      </dsp:txBody>
      <dsp:txXfrm rot="-5400000">
        <a:off x="866011" y="921624"/>
        <a:ext cx="5199336" cy="558821"/>
      </dsp:txXfrm>
    </dsp:sp>
    <dsp:sp modelId="{FB769D2B-CE0F-4BD6-8244-702090C4A7A2}">
      <dsp:nvSpPr>
        <dsp:cNvPr id="0" name=""/>
        <dsp:cNvSpPr/>
      </dsp:nvSpPr>
      <dsp:spPr>
        <a:xfrm>
          <a:off x="422" y="813983"/>
          <a:ext cx="865588" cy="7741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</a:t>
          </a:r>
        </a:p>
      </dsp:txBody>
      <dsp:txXfrm>
        <a:off x="38211" y="851772"/>
        <a:ext cx="790010" cy="698526"/>
      </dsp:txXfrm>
    </dsp:sp>
    <dsp:sp modelId="{335FD15B-9C01-47E3-A2D7-98A1BA6BDFE3}">
      <dsp:nvSpPr>
        <dsp:cNvPr id="0" name=""/>
        <dsp:cNvSpPr/>
      </dsp:nvSpPr>
      <dsp:spPr>
        <a:xfrm rot="5400000">
          <a:off x="3171152" y="-600937"/>
          <a:ext cx="619283" cy="5229567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Extract to final PEDSnet (OMOP-like) tables</a:t>
          </a:r>
        </a:p>
      </dsp:txBody>
      <dsp:txXfrm rot="-5400000">
        <a:off x="866011" y="1734435"/>
        <a:ext cx="5199336" cy="558821"/>
      </dsp:txXfrm>
    </dsp:sp>
    <dsp:sp modelId="{DFEF5690-C106-4689-B7F3-F3B2897E0394}">
      <dsp:nvSpPr>
        <dsp:cNvPr id="0" name=""/>
        <dsp:cNvSpPr/>
      </dsp:nvSpPr>
      <dsp:spPr>
        <a:xfrm>
          <a:off x="422" y="1626793"/>
          <a:ext cx="865588" cy="7741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E</a:t>
          </a:r>
        </a:p>
      </dsp:txBody>
      <dsp:txXfrm>
        <a:off x="38211" y="1664582"/>
        <a:ext cx="790010" cy="6985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9/13/2019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drug exposure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7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17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the RIAH and drive home the idea of where the mapping information goes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521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good idea to create the dimensional tables (PROVIDER, LOCATION, CARE_SITE) at the same time as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72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1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missing from the gender portion in the sql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53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16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30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53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6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pgAdmin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80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75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04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06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39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the test cases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67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the test cases on the VM, this can be for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88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achilles on the VM to explore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5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355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Ethnicity =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Hispanics and Non-Hispanics</a:t>
            </a:r>
            <a:r>
              <a:rPr lang="en-US" dirty="0"/>
              <a:t>)</a:t>
            </a:r>
          </a:p>
          <a:p>
            <a:r>
              <a:rPr lang="en-US" dirty="0"/>
              <a:t>Race = (white, black, Asian, native, other, unknown)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64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condition occurrence table – we can come back to this and augment with source code mapping</a:t>
            </a:r>
          </a:p>
          <a:p>
            <a:r>
              <a:rPr lang="en-US" dirty="0"/>
              <a:t>Should think about how to find TYPE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9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0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7.png"/><Relationship Id="rId4" Type="http://schemas.openxmlformats.org/officeDocument/2006/relationships/image" Target="../media/image9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7.png"/><Relationship Id="rId4" Type="http://schemas.openxmlformats.org/officeDocument/2006/relationships/image" Target="../media/image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0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7.png"/><Relationship Id="rId4" Type="http://schemas.openxmlformats.org/officeDocument/2006/relationships/image" Target="../media/image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0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7.png"/><Relationship Id="rId4" Type="http://schemas.openxmlformats.org/officeDocument/2006/relationships/image" Target="../media/image9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hyperlink" Target="https://github.com/OHDSI/Tutorial-ETL" TargetMode="External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9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9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93.png"/><Relationship Id="rId4" Type="http://schemas.openxmlformats.org/officeDocument/2006/relationships/image" Target="../media/image6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ETL-synthea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ETL-HealthVerityBuilder" TargetMode="External"/><Relationship Id="rId2" Type="http://schemas.openxmlformats.org/officeDocument/2006/relationships/hyperlink" Target="https://github.com/OHDSI/ETL-Synth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hyperlink" Target="https://github.com/OHDSI/ETL-lambdabuilder" TargetMode="External"/><Relationship Id="rId4" Type="http://schemas.openxmlformats.org/officeDocument/2006/relationships/hyperlink" Target="https://github.com/OHDSI/ETL-CDMBuilder" TargetMode="Externa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thub.com/OHDSI/ETL-CDMBuil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github.com/infomodels/infomod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pedsnet.org/data/data-quality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35.png"/><Relationship Id="rId4" Type="http://schemas.microsoft.com/office/2007/relationships/hdphoto" Target="../media/hdphoto5.wdp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21.png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2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35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/tree/master/materials/Unit%20Test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11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8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03.png"/><Relationship Id="rId4" Type="http://schemas.microsoft.com/office/2007/relationships/hdphoto" Target="../media/hdphoto5.wdp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/blob/master/materials/Achilles/achillesRun.R" TargetMode="External"/><Relationship Id="rId5" Type="http://schemas.openxmlformats.org/officeDocument/2006/relationships/hyperlink" Target="https://github.com/OHDSI/Achilles" TargetMode="External"/><Relationship Id="rId4" Type="http://schemas.microsoft.com/office/2007/relationships/hdphoto" Target="../media/hdphoto5.wdp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27.png"/></Relationships>
</file>

<file path=ppt/slides/_rels/slide1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19.png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19.png"/></Relationships>
</file>

<file path=ppt/slides/_rels/slide1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3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microsoft.com/office/2007/relationships/hdphoto" Target="../media/hdphoto5.wdp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microsoft.com/office/2007/relationships/hdphoto" Target="../media/hdphoto5.wdp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ulliana_bug.png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8.png"/><Relationship Id="rId7" Type="http://schemas.microsoft.com/office/2007/relationships/hdphoto" Target="../media/hdphoto3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commons.wikimedia.org/wiki/File:Tulliana_bug.png" TargetMode="Externa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ohdsi.github.io/Tutorial-ETL/docs/cdm_synthea_v2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8.png"/><Relationship Id="rId7" Type="http://schemas.microsoft.com/office/2007/relationships/hdphoto" Target="../media/hdphoto3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commons.wikimedia.org/wiki/File:Tulliana_bug.png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jpeg"/><Relationship Id="rId4" Type="http://schemas.openxmlformats.org/officeDocument/2006/relationships/image" Target="../media/image151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ircle_question_mark.png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34.png"/><Relationship Id="rId4" Type="http://schemas.openxmlformats.org/officeDocument/2006/relationships/image" Target="../media/image4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image" Target="../media/image3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://forums.ohdsi.org/" TargetMode="External"/><Relationship Id="rId7" Type="http://schemas.openxmlformats.org/officeDocument/2006/relationships/hyperlink" Target="https://github.com/OHDSI/Themis" TargetMode="External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hdsi.github.io/TheBookOfOhdsi/ExtractTransformLoad.html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Relationship Id="rId9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ETL-Synthe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5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hyperlink" Target="https://ohdsi.github.io/TheBookOfOhdsi/ExtractTransformLoad.html#usag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3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Circle_question_mark.png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3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11" Type="http://schemas.openxmlformats.org/officeDocument/2006/relationships/image" Target="../media/image101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66.png"/><Relationship Id="rId9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hyperlink" Target="https://ohdsi.github.io/ETL-Synthea/Person.html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0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HDSI/Tutorial-ETL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0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7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/>
          <a:p>
            <a:pPr marL="457200" indent="-457200"/>
            <a:r>
              <a:rPr lang="en-US" dirty="0"/>
              <a:t>Use the shortcut on the desktop named “Remote Desktop”</a:t>
            </a:r>
          </a:p>
          <a:p>
            <a:pPr marL="457200" indent="-457200"/>
            <a:endParaRPr lang="en-US" dirty="0"/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UPDATED LATER</a:t>
            </a:r>
          </a:p>
          <a:p>
            <a:pPr marL="0" indent="0" algn="ctr">
              <a:buNone/>
            </a:pPr>
            <a:endParaRPr lang="en-US" dirty="0"/>
          </a:p>
          <a:p>
            <a:pPr marL="457200" indent="-457200"/>
            <a:r>
              <a:rPr lang="en-US" dirty="0"/>
              <a:t>Pick one of the rows and put your name on the second column</a:t>
            </a:r>
          </a:p>
        </p:txBody>
      </p:sp>
      <p:pic>
        <p:nvPicPr>
          <p:cNvPr id="4" name="Shape 1249">
            <a:extLst>
              <a:ext uri="{FF2B5EF4-FFF2-40B4-BE49-F238E27FC236}">
                <a16:creationId xmlns:a16="http://schemas.microsoft.com/office/drawing/2014/main" id="{5E049AB0-32D5-483E-9C8C-43C87DADA1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1558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08F218-938D-4D2D-B16C-D358AE7F543A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44924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181F-EA93-4327-814B-09B80FF7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2" y="1459706"/>
            <a:ext cx="5381625" cy="538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24032" y="6324600"/>
            <a:ext cx="5457825" cy="533400"/>
          </a:xfrm>
          <a:prstGeom prst="frame">
            <a:avLst>
              <a:gd name="adj1" fmla="val 126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E23EC59-3E25-4F12-92C6-545822CD3F58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23923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-1" y="2808690"/>
            <a:ext cx="8296275" cy="1469322"/>
          </a:xfrm>
          <a:prstGeom prst="frame">
            <a:avLst>
              <a:gd name="adj1" fmla="val 43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530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9432127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442004B-8148-4E45-81EA-79E319E5303E}"/>
              </a:ext>
            </a:extLst>
          </p:cNvPr>
          <p:cNvSpPr/>
          <p:nvPr/>
        </p:nvSpPr>
        <p:spPr>
          <a:xfrm>
            <a:off x="881580" y="5638146"/>
            <a:ext cx="6805095" cy="547458"/>
          </a:xfrm>
          <a:prstGeom prst="frame">
            <a:avLst>
              <a:gd name="adj1" fmla="val 11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FBD3CD-35AE-4ADB-9EC5-209A0F4AC9A3}"/>
              </a:ext>
            </a:extLst>
          </p:cNvPr>
          <p:cNvSpPr txBox="1">
            <a:spLocks/>
          </p:cNvSpPr>
          <p:nvPr/>
        </p:nvSpPr>
        <p:spPr>
          <a:xfrm>
            <a:off x="7860052" y="5555150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70957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4220394"/>
            <a:ext cx="8296275" cy="1043455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889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4589810"/>
            <a:ext cx="5457825" cy="1277590"/>
          </a:xfrm>
          <a:prstGeom prst="frame">
            <a:avLst>
              <a:gd name="adj1" fmla="val 40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Race</a:t>
            </a:r>
            <a:endParaRPr lang="en-US" b="0" dirty="0"/>
          </a:p>
          <a:p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F63E5-4A4A-49A2-BFD2-C6EBB070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44" y="3652233"/>
            <a:ext cx="6596064" cy="913436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2333332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5189734"/>
            <a:ext cx="8277225" cy="1303141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960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378CCA-877E-4DD7-AF26-D938E250992E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483738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 us run the code and create the PERSON table in the cdm_lauren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1. </a:t>
            </a:r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5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Insert_Person_Lauren.sql</a:t>
            </a:r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2.  Open up pgAdmin4 using the icon on the task bar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D932A-7E1C-4EBF-8E88-038A7BCD9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75" y="4643437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5091E90A-B6F1-444F-A25E-741045B19E30}"/>
              </a:ext>
            </a:extLst>
          </p:cNvPr>
          <p:cNvSpPr/>
          <p:nvPr/>
        </p:nvSpPr>
        <p:spPr>
          <a:xfrm>
            <a:off x="4800599" y="4686299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8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Take Column A from spreadsheet and copy into the “Computer” field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3600" dirty="0">
              <a:highlight>
                <a:srgbClr val="FFFF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76525"/>
            <a:ext cx="5257800" cy="2962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Shape 1249">
            <a:extLst>
              <a:ext uri="{FF2B5EF4-FFF2-40B4-BE49-F238E27FC236}">
                <a16:creationId xmlns:a16="http://schemas.microsoft.com/office/drawing/2014/main" id="{6AC60F05-2D4F-4DDC-952D-8E98F08A85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1091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0" dirty="0"/>
              <a:t>Expand the server list and right-click on </a:t>
            </a:r>
            <a:r>
              <a:rPr lang="en-US" b="0" dirty="0">
                <a:highlight>
                  <a:srgbClr val="FFFF00"/>
                </a:highlight>
              </a:rPr>
              <a:t>PostgreSQL 10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Connect Server </a:t>
            </a:r>
            <a:r>
              <a:rPr lang="en-US" b="0" dirty="0"/>
              <a:t>from the drop-down menu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800" b="0" dirty="0"/>
          </a:p>
          <a:p>
            <a:pPr marL="457200" indent="-457200">
              <a:buFont typeface="+mj-lt"/>
              <a:buAutoNum type="arabicPeriod" startAt="4"/>
            </a:pPr>
            <a:r>
              <a:rPr lang="en-US" b="0" dirty="0"/>
              <a:t>When it asks for a password, type in </a:t>
            </a:r>
            <a:r>
              <a:rPr lang="en-US" b="0" dirty="0">
                <a:highlight>
                  <a:srgbClr val="FFFF00"/>
                </a:highlight>
              </a:rPr>
              <a:t>ohdsi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8CF8-D4F8-4D7C-8791-BA180AD6D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964" b="71552"/>
          <a:stretch/>
        </p:blipFill>
        <p:spPr>
          <a:xfrm>
            <a:off x="4786118" y="1162475"/>
            <a:ext cx="3073934" cy="258398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2D616-14FD-4356-A360-ADAC209DC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8" r="30729" b="60741"/>
          <a:stretch/>
        </p:blipFill>
        <p:spPr>
          <a:xfrm>
            <a:off x="4167706" y="3827531"/>
            <a:ext cx="4540091" cy="2487078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7097317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7806-C6B2-4037-9159-EA0359A2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up to and select the CDM </a:t>
            </a:r>
            <a:br>
              <a:rPr lang="en-US" dirty="0"/>
            </a:br>
            <a:r>
              <a:rPr lang="en-US" dirty="0"/>
              <a:t>(which has a copy of the vocab)</a:t>
            </a:r>
          </a:p>
          <a:p>
            <a:endParaRPr lang="en-US" sz="2400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Query Tool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Type the following and hit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F5 to run: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SEARCH_PATH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CDM_LAUREN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DBD5C-8B8C-461C-964F-60DB570C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E96D8EA-A765-4E27-97D8-83E6D3EE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AA4113-B33D-46EB-BA11-EDC0346F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7" name="Picture 16" descr="Image result for pusheen transparent background">
            <a:extLst>
              <a:ext uri="{FF2B5EF4-FFF2-40B4-BE49-F238E27FC236}">
                <a16:creationId xmlns:a16="http://schemas.microsoft.com/office/drawing/2014/main" id="{41EE7B43-7282-4628-A73C-17CD579D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D23637-65E8-4A86-9BE8-1F357E27A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0" y="2356972"/>
            <a:ext cx="2857500" cy="381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24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95425"/>
            <a:ext cx="8176694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US" b="0" dirty="0"/>
              <a:t>Paste the sql code to create the PERSON table into the query window and press F5 or </a:t>
            </a:r>
          </a:p>
          <a:p>
            <a:endParaRPr lang="en-US" b="0" dirty="0"/>
          </a:p>
          <a:p>
            <a:r>
              <a:rPr lang="en-US" dirty="0"/>
              <a:t>NOTE:</a:t>
            </a:r>
          </a:p>
          <a:p>
            <a:r>
              <a:rPr lang="en-US" b="0" dirty="0"/>
              <a:t>The ‘truncate’ statement at the beginning deletes anything that is in the table already without deleting the table itself (helpful if you make a mistake)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dirty="0"/>
              <a:t>QUESTIONS:</a:t>
            </a:r>
            <a:endParaRPr lang="en-US" b="0" dirty="0"/>
          </a:p>
          <a:p>
            <a:r>
              <a:rPr lang="en-US" b="0" dirty="0"/>
              <a:t>How would you check that your PERSON table was created?</a:t>
            </a:r>
            <a:endParaRPr lang="en-US" sz="1200" dirty="0"/>
          </a:p>
          <a:p>
            <a:r>
              <a:rPr lang="en-US" b="0" dirty="0"/>
              <a:t>How could you fix the ethnicity mapping?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7"/>
            </a:pPr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7E18D-1AC4-4B5B-9C3D-F325773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0" y="1862137"/>
            <a:ext cx="7048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18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D1ECF-B96E-4073-B4E0-BE9A3CF32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3871"/>
            <a:ext cx="9144000" cy="4334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Data Quality at implantation – ethnicity correction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287338"/>
            <a:ext cx="8867775" cy="1412089"/>
          </a:xfrm>
          <a:prstGeom prst="frame">
            <a:avLst>
              <a:gd name="adj1" fmla="val 43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817" y="3631714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7985106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E2B9-B9BE-47D1-AD01-E6E7DEEEA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the rest of the tables . . 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49E50-C7A6-49B3-B4D8-CCE2F7E88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662B16-0B86-4DB7-B17C-966A7A75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60" y="1109499"/>
            <a:ext cx="7458480" cy="52376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8E9E51-0619-41F3-8C75-2937ECDCCF61}"/>
              </a:ext>
            </a:extLst>
          </p:cNvPr>
          <p:cNvSpPr txBox="1"/>
          <p:nvPr/>
        </p:nvSpPr>
        <p:spPr>
          <a:xfrm>
            <a:off x="145915" y="647762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github.com/ohdsi/ETL-synthea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742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48842" y="1364754"/>
            <a:ext cx="84379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The full Synthea builder can be found here:</a:t>
            </a:r>
            <a:endParaRPr lang="en-US" sz="2800" dirty="0"/>
          </a:p>
          <a:p>
            <a:pPr marL="0" lvl="1"/>
            <a:r>
              <a:rPr lang="en-US" sz="2800" dirty="0"/>
              <a:t>	</a:t>
            </a:r>
            <a:r>
              <a:rPr lang="en-US" sz="2800" dirty="0">
                <a:hlinkClick r:id="rId2"/>
              </a:rPr>
              <a:t>https://github.com/OHDSI/ETL-Synthea</a:t>
            </a:r>
            <a:endParaRPr lang="en-US" sz="2800" dirty="0"/>
          </a:p>
          <a:p>
            <a:pPr marL="0" lvl="1"/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Another example of a R/SQL builder for a much larger database:</a:t>
            </a:r>
          </a:p>
          <a:p>
            <a:pPr marL="457200" lvl="2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400" dirty="0">
                <a:solidFill>
                  <a:srgbClr val="20425A"/>
                </a:solidFill>
                <a:hlinkClick r:id="rId3"/>
              </a:rPr>
              <a:t>https://github.com/OHDSI/ETL-HealthVerityBuilder</a:t>
            </a:r>
            <a:r>
              <a:rPr lang="en-US" sz="2400" dirty="0">
                <a:solidFill>
                  <a:srgbClr val="20425A"/>
                </a:solidFill>
              </a:rPr>
              <a:t> </a:t>
            </a:r>
          </a:p>
          <a:p>
            <a:pPr marL="457200" lvl="2"/>
            <a:endParaRPr lang="en-US" dirty="0">
              <a:solidFill>
                <a:srgbClr val="20425A"/>
              </a:solidFill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.NET:</a:t>
            </a:r>
          </a:p>
          <a:p>
            <a:pPr marL="457200" lvl="3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4"/>
              </a:rPr>
              <a:t>https://github.com/OHDSI/ETL-CDMBuilder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457200" lvl="3"/>
            <a:endParaRPr lang="en-US" dirty="0">
              <a:solidFill>
                <a:srgbClr val="20425A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the AWS lambda functionality:</a:t>
            </a:r>
          </a:p>
          <a:p>
            <a:pPr marL="457200" lvl="4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5"/>
              </a:rPr>
              <a:t>https://github.com/OHDSI/ETL-lambdabuilder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	(in development)</a:t>
            </a: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590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9BF6-C421-44B1-A59C-7754BE44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Builder 1:</a:t>
            </a:r>
            <a:br>
              <a:rPr lang="en-US" dirty="0"/>
            </a:br>
            <a:r>
              <a:rPr lang="en-US" dirty="0"/>
              <a:t>Janssen CDM Builder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9A9F-75D0-43B1-B07D-E6620A331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287963"/>
            <a:ext cx="8229600" cy="83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https://github.com/OHDSI/ETL-CDMBuilder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E1E27-266E-40E8-AB3B-73C8755A2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116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560490C-03C5-4595-B751-7AFCBA2B16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6749980"/>
              </p:ext>
            </p:extLst>
          </p:nvPr>
        </p:nvGraphicFramePr>
        <p:xfrm>
          <a:off x="619226" y="122396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12" descr="Image result for pusheen transparent background">
            <a:extLst>
              <a:ext uri="{FF2B5EF4-FFF2-40B4-BE49-F238E27FC236}">
                <a16:creationId xmlns:a16="http://schemas.microsoft.com/office/drawing/2014/main" id="{B0DD469E-6426-4D00-AD55-4018855C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252" y="1471061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Image result for pusheen transparent background">
            <a:extLst>
              <a:ext uri="{FF2B5EF4-FFF2-40B4-BE49-F238E27FC236}">
                <a16:creationId xmlns:a16="http://schemas.microsoft.com/office/drawing/2014/main" id="{B92645D8-1E37-492F-8D04-36053F5D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252" y="3317098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pusheen transparent background">
            <a:extLst>
              <a:ext uri="{FF2B5EF4-FFF2-40B4-BE49-F238E27FC236}">
                <a16:creationId xmlns:a16="http://schemas.microsoft.com/office/drawing/2014/main" id="{589C1F31-E1C8-4EAE-B192-1F4496F40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478" y="3243522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601728-71D1-4D14-B3BE-9758A9853EEA}"/>
              </a:ext>
            </a:extLst>
          </p:cNvPr>
          <p:cNvSpPr/>
          <p:nvPr/>
        </p:nvSpPr>
        <p:spPr>
          <a:xfrm>
            <a:off x="6406598" y="2286467"/>
            <a:ext cx="1779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Data Experts </a:t>
            </a:r>
            <a:br>
              <a:rPr lang="en-US" sz="1400" dirty="0"/>
            </a:br>
            <a:r>
              <a:rPr lang="en-US" sz="1400" dirty="0"/>
              <a:t>&amp; CDM Experts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2B5D3-FE8B-4F99-94EB-003059B56EF5}"/>
              </a:ext>
            </a:extLst>
          </p:cNvPr>
          <p:cNvSpPr/>
          <p:nvPr/>
        </p:nvSpPr>
        <p:spPr>
          <a:xfrm>
            <a:off x="6406598" y="4135204"/>
            <a:ext cx="1779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Data Experts </a:t>
            </a:r>
            <a:br>
              <a:rPr lang="en-US" sz="1400" dirty="0"/>
            </a:br>
            <a:r>
              <a:rPr lang="en-US" sz="1400" dirty="0"/>
              <a:t>&amp; CDM Experts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EC7AA-91CD-46CC-9A42-887790C12038}"/>
              </a:ext>
            </a:extLst>
          </p:cNvPr>
          <p:cNvSpPr/>
          <p:nvPr/>
        </p:nvSpPr>
        <p:spPr>
          <a:xfrm>
            <a:off x="7635020" y="4155298"/>
            <a:ext cx="1779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Technical </a:t>
            </a:r>
            <a:br>
              <a:rPr lang="en-US" sz="1400" dirty="0"/>
            </a:br>
            <a:r>
              <a:rPr lang="en-US" sz="1400" dirty="0"/>
              <a:t>Experts</a:t>
            </a:r>
          </a:p>
        </p:txBody>
      </p:sp>
    </p:spTree>
    <p:extLst>
      <p:ext uri="{BB962C8B-B14F-4D97-AF65-F5344CB8AC3E}">
        <p14:creationId xmlns:p14="http://schemas.microsoft.com/office/powerpoint/2010/main" val="6593596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90387"/>
            <a:ext cx="6858000" cy="47434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47737" y="1446798"/>
            <a:ext cx="3248526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600199" y="1493114"/>
            <a:ext cx="66709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pple Braille" pitchFamily="2" charset="0"/>
                <a:cs typeface="Arial" panose="020B0604020202020204" pitchFamily="34" charset="0"/>
              </a:rPr>
              <a:t>PEDSnet (n</a:t>
            </a:r>
            <a:r>
              <a:rPr lang="en-US" b="1" dirty="0">
                <a:solidFill>
                  <a:srgbClr val="000000"/>
                </a:solidFill>
                <a:latin typeface="Apple Braille" pitchFamily="2" charset="0"/>
                <a:cs typeface="Arial"/>
              </a:rPr>
              <a:t>=6.2 million patients)</a:t>
            </a:r>
          </a:p>
          <a:p>
            <a:r>
              <a:rPr lang="en-US" b="1" dirty="0">
                <a:solidFill>
                  <a:srgbClr val="000000"/>
                </a:solidFill>
                <a:latin typeface="Apple Braille" pitchFamily="2" charset="0"/>
                <a:cs typeface="Arial"/>
              </a:rPr>
              <a:t>8 contributing 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180C2-A2FA-D34C-9AC5-69852A777EEE}"/>
              </a:ext>
            </a:extLst>
          </p:cNvPr>
          <p:cNvSpPr txBox="1"/>
          <p:nvPr/>
        </p:nvSpPr>
        <p:spPr>
          <a:xfrm>
            <a:off x="5663045" y="1458490"/>
            <a:ext cx="247303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  <a:latin typeface="Apple Braille" pitchFamily="2" charset="0"/>
                <a:cs typeface="Arial"/>
              </a:rPr>
              <a:t>Data Coordinating Center: Children’s Hospital of Philadelphia (CHOP)</a:t>
            </a:r>
          </a:p>
        </p:txBody>
      </p:sp>
      <p:pic>
        <p:nvPicPr>
          <p:cNvPr id="2050" name="Picture 2" descr="Image result for pedsnet logo">
            <a:extLst>
              <a:ext uri="{FF2B5EF4-FFF2-40B4-BE49-F238E27FC236}">
                <a16:creationId xmlns:a16="http://schemas.microsoft.com/office/drawing/2014/main" id="{A65B16AE-9FE6-4D4D-BD66-212E7962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F2EE5A-2BFA-4FA9-AA93-83989284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413989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Builder 2:</a:t>
            </a:r>
            <a:br>
              <a:rPr lang="en-US" dirty="0"/>
            </a:br>
            <a:r>
              <a:rPr lang="en-US" dirty="0"/>
              <a:t>PEDSnet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ECF93BA-3A58-4A1F-B8B7-261496224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444583ED-F364-40B3-B25B-483B5033DFA3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785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E2D72-A2F2-9040-94C8-DC87C71D4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/>
              <a:t>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1EC9E-41F5-504B-9D0A-DF880FD0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81213"/>
            <a:ext cx="8229600" cy="40449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Children’s Hospital of Philadelphia</a:t>
            </a:r>
          </a:p>
          <a:p>
            <a:pPr lvl="1"/>
            <a:r>
              <a:rPr lang="en-US" dirty="0"/>
              <a:t>Data Coordinating Center (quarterly submissions)</a:t>
            </a:r>
          </a:p>
          <a:p>
            <a:pPr lvl="2"/>
            <a:r>
              <a:rPr lang="en-US" dirty="0"/>
              <a:t>PEDSnet DDL</a:t>
            </a:r>
          </a:p>
          <a:p>
            <a:pPr lvl="2"/>
            <a:r>
              <a:rPr lang="en-US" dirty="0"/>
              <a:t>ETL Conventions</a:t>
            </a:r>
          </a:p>
          <a:p>
            <a:pPr lvl="2"/>
            <a:r>
              <a:rPr lang="en-US" dirty="0"/>
              <a:t>Data Quality</a:t>
            </a:r>
          </a:p>
          <a:p>
            <a:pPr lvl="2"/>
            <a:r>
              <a:rPr lang="en-US" dirty="0"/>
              <a:t>Data Science</a:t>
            </a:r>
          </a:p>
          <a:p>
            <a:pPr lvl="1"/>
            <a:r>
              <a:rPr lang="en-US" dirty="0"/>
              <a:t>Also, a submitting site:</a:t>
            </a:r>
          </a:p>
          <a:p>
            <a:pPr lvl="2"/>
            <a:r>
              <a:rPr lang="en-US" dirty="0"/>
              <a:t> ~ 1.2 million patients</a:t>
            </a:r>
          </a:p>
          <a:p>
            <a:pPr lvl="2"/>
            <a:r>
              <a:rPr lang="en-US" dirty="0"/>
              <a:t>~ 55 million visits</a:t>
            </a:r>
          </a:p>
          <a:p>
            <a:pPr lvl="2"/>
            <a:r>
              <a:rPr lang="en-US" dirty="0"/>
              <a:t>~ 700 million clinical facts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3A9B-A376-C543-A0E2-96A0AFF50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5" name="Picture 2" descr="Image result for pedsnet logo">
            <a:extLst>
              <a:ext uri="{FF2B5EF4-FFF2-40B4-BE49-F238E27FC236}">
                <a16:creationId xmlns:a16="http://schemas.microsoft.com/office/drawing/2014/main" id="{862FE91C-1B82-4016-9633-3A7486061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HOP hospital">
            <a:extLst>
              <a:ext uri="{FF2B5EF4-FFF2-40B4-BE49-F238E27FC236}">
                <a16:creationId xmlns:a16="http://schemas.microsoft.com/office/drawing/2014/main" id="{DE0902C8-A610-4FAF-AD2D-8C8B2DF5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852488"/>
            <a:ext cx="372427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23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ardrop 17">
            <a:extLst>
              <a:ext uri="{FF2B5EF4-FFF2-40B4-BE49-F238E27FC236}">
                <a16:creationId xmlns:a16="http://schemas.microsoft.com/office/drawing/2014/main" id="{7C33B244-B358-3F4A-AD8E-03AF4B009A46}"/>
              </a:ext>
            </a:extLst>
          </p:cNvPr>
          <p:cNvSpPr/>
          <p:nvPr/>
        </p:nvSpPr>
        <p:spPr>
          <a:xfrm rot="12442424">
            <a:off x="5103677" y="3928782"/>
            <a:ext cx="2951180" cy="2476859"/>
          </a:xfrm>
          <a:prstGeom prst="teardrop">
            <a:avLst>
              <a:gd name="adj" fmla="val 107164"/>
            </a:avLst>
          </a:prstGeom>
          <a:solidFill>
            <a:srgbClr val="FFFF00">
              <a:alpha val="1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56210-065C-3A49-B2E4-89D0BA3E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413989" cy="838200"/>
          </a:xfrm>
        </p:spPr>
        <p:txBody>
          <a:bodyPr>
            <a:normAutofit/>
          </a:bodyPr>
          <a:lstStyle/>
          <a:p>
            <a:r>
              <a:rPr lang="en-US" dirty="0"/>
              <a:t>CHOP ETL Flow –More like LTE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73DCA30F-16D4-8C4C-A8DB-CF2A2FEEB322}"/>
              </a:ext>
            </a:extLst>
          </p:cNvPr>
          <p:cNvSpPr/>
          <p:nvPr/>
        </p:nvSpPr>
        <p:spPr>
          <a:xfrm>
            <a:off x="1286068" y="4878973"/>
            <a:ext cx="1153391" cy="10183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Epic Clarity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9A7F769E-7EAA-6549-8BAB-0AA1F57B1BE7}"/>
              </a:ext>
            </a:extLst>
          </p:cNvPr>
          <p:cNvSpPr/>
          <p:nvPr/>
        </p:nvSpPr>
        <p:spPr>
          <a:xfrm>
            <a:off x="3629219" y="4878973"/>
            <a:ext cx="1137804" cy="101830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Staging Postgres DB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60129-4650-2345-B579-771BCCE765AC}"/>
              </a:ext>
            </a:extLst>
          </p:cNvPr>
          <p:cNvCxnSpPr/>
          <p:nvPr/>
        </p:nvCxnSpPr>
        <p:spPr>
          <a:xfrm>
            <a:off x="2720014" y="5305000"/>
            <a:ext cx="789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16D697DE-F950-F440-A5FD-27799675EB72}"/>
              </a:ext>
            </a:extLst>
          </p:cNvPr>
          <p:cNvSpPr/>
          <p:nvPr/>
        </p:nvSpPr>
        <p:spPr>
          <a:xfrm>
            <a:off x="5546340" y="4629591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F858A0E-4C32-B849-A105-DB8F73504051}"/>
              </a:ext>
            </a:extLst>
          </p:cNvPr>
          <p:cNvSpPr/>
          <p:nvPr/>
        </p:nvSpPr>
        <p:spPr>
          <a:xfrm>
            <a:off x="5704803" y="4730794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1E84E77B-C0E6-C740-B80D-24A125C01F43}"/>
              </a:ext>
            </a:extLst>
          </p:cNvPr>
          <p:cNvSpPr/>
          <p:nvPr/>
        </p:nvSpPr>
        <p:spPr>
          <a:xfrm>
            <a:off x="5828195" y="4847800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8233FE0E-F056-C244-9EA1-A9D88288AF5D}"/>
              </a:ext>
            </a:extLst>
          </p:cNvPr>
          <p:cNvSpPr/>
          <p:nvPr/>
        </p:nvSpPr>
        <p:spPr>
          <a:xfrm>
            <a:off x="6450350" y="5564773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6554DD0F-497F-AE46-ACC7-4266EC19DF27}"/>
              </a:ext>
            </a:extLst>
          </p:cNvPr>
          <p:cNvSpPr/>
          <p:nvPr/>
        </p:nvSpPr>
        <p:spPr>
          <a:xfrm>
            <a:off x="6608813" y="5665976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D79208F5-1C12-8D49-A53A-A78BB340A52C}"/>
              </a:ext>
            </a:extLst>
          </p:cNvPr>
          <p:cNvSpPr/>
          <p:nvPr/>
        </p:nvSpPr>
        <p:spPr>
          <a:xfrm>
            <a:off x="6732204" y="5782982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4D2E3-294E-4943-A8FF-4DDDF8C6FD97}"/>
              </a:ext>
            </a:extLst>
          </p:cNvPr>
          <p:cNvCxnSpPr/>
          <p:nvPr/>
        </p:nvCxnSpPr>
        <p:spPr>
          <a:xfrm flipV="1">
            <a:off x="4881322" y="4951710"/>
            <a:ext cx="592282" cy="353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FDA32C-F10D-A742-8B9C-1654838AFC24}"/>
              </a:ext>
            </a:extLst>
          </p:cNvPr>
          <p:cNvCxnSpPr/>
          <p:nvPr/>
        </p:nvCxnSpPr>
        <p:spPr>
          <a:xfrm>
            <a:off x="6110049" y="5429691"/>
            <a:ext cx="246783" cy="23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2F6F99-E90C-1848-ADA7-CFB7E7BFF099}"/>
              </a:ext>
            </a:extLst>
          </p:cNvPr>
          <p:cNvSpPr txBox="1"/>
          <p:nvPr/>
        </p:nvSpPr>
        <p:spPr>
          <a:xfrm>
            <a:off x="6233441" y="4673904"/>
            <a:ext cx="8247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Staging Tables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DBE8FE-CEBF-954F-A23D-632D0EA4C7B3}"/>
              </a:ext>
            </a:extLst>
          </p:cNvPr>
          <p:cNvSpPr txBox="1"/>
          <p:nvPr/>
        </p:nvSpPr>
        <p:spPr>
          <a:xfrm>
            <a:off x="7157581" y="5547833"/>
            <a:ext cx="8247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Final Tables</a:t>
            </a:r>
          </a:p>
        </p:txBody>
      </p:sp>
      <p:pic>
        <p:nvPicPr>
          <p:cNvPr id="21" name="Picture 2" descr="Image result for pedsnet logo">
            <a:extLst>
              <a:ext uri="{FF2B5EF4-FFF2-40B4-BE49-F238E27FC236}">
                <a16:creationId xmlns:a16="http://schemas.microsoft.com/office/drawing/2014/main" id="{E543FB13-6703-44F7-8E09-D71E76765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AC69773-18CC-4F81-A716-3BDC3CBE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444583ED-F364-40B3-B25B-483B5033DFA3}" type="slidenum">
              <a:rPr lang="en-US" smtClean="0"/>
              <a:pPr/>
              <a:t>119</a:t>
            </a:fld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8452464-1A40-4E8E-BC2D-B082F7304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994421"/>
              </p:ext>
            </p:extLst>
          </p:nvPr>
        </p:nvGraphicFramePr>
        <p:xfrm>
          <a:off x="1524000" y="1219200"/>
          <a:ext cx="6096000" cy="2402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4938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1313" indent="-341313"/>
            <a:r>
              <a:rPr lang="en-US" dirty="0"/>
              <a:t>Pick ‘Use Another Account’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username from </a:t>
            </a:r>
            <a:br>
              <a:rPr lang="en-US" dirty="0"/>
            </a:br>
            <a:r>
              <a:rPr lang="en-US" dirty="0"/>
              <a:t>Column C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password from </a:t>
            </a:r>
            <a:br>
              <a:rPr lang="en-US" dirty="0"/>
            </a:br>
            <a:r>
              <a:rPr lang="en-US" dirty="0"/>
              <a:t>Column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1249">
            <a:extLst>
              <a:ext uri="{FF2B5EF4-FFF2-40B4-BE49-F238E27FC236}">
                <a16:creationId xmlns:a16="http://schemas.microsoft.com/office/drawing/2014/main" id="{00A64200-B4E7-4D33-A6F0-3EDACE2E61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1E76F-0591-4D99-95A7-CD34C694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" y="4877525"/>
            <a:ext cx="8271510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7E006-EB9D-4266-9FBB-CC937390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398" y="1499794"/>
            <a:ext cx="3168312" cy="29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1328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856D-B65B-064D-A81A-4E2E0064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413989" cy="838200"/>
          </a:xfrm>
        </p:spPr>
        <p:txBody>
          <a:bodyPr/>
          <a:lstStyle/>
          <a:p>
            <a:r>
              <a:rPr lang="en-US" dirty="0"/>
              <a:t>Challenges/Lessons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AFE76-4321-EF44-A748-6667FED5F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ultimately have to make decisions about our data: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do we include?</a:t>
            </a:r>
          </a:p>
          <a:p>
            <a:pPr lvl="2"/>
            <a:r>
              <a:rPr lang="en-US" dirty="0"/>
              <a:t>Cancelled visits with associated information, reflects known workflow for research visits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data do we exclude? </a:t>
            </a:r>
          </a:p>
          <a:p>
            <a:pPr lvl="2"/>
            <a:r>
              <a:rPr lang="en-US" dirty="0"/>
              <a:t>Cancelled Labs, Procedures</a:t>
            </a:r>
          </a:p>
          <a:p>
            <a:pPr lvl="2"/>
            <a:r>
              <a:rPr lang="en-US" dirty="0"/>
              <a:t>Test patients</a:t>
            </a:r>
          </a:p>
          <a:p>
            <a:pPr lvl="2"/>
            <a:r>
              <a:rPr lang="en-US" dirty="0"/>
              <a:t>Patients with lab only data (Adults lab/blood work, genetics)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Who makes these decisions?</a:t>
            </a:r>
          </a:p>
          <a:p>
            <a:pPr lvl="2"/>
            <a:r>
              <a:rPr lang="en-US" dirty="0"/>
              <a:t>Data Committee/Data Modeling Working Group</a:t>
            </a:r>
          </a:p>
          <a:p>
            <a:pPr lvl="2"/>
            <a:r>
              <a:rPr lang="en-US" dirty="0"/>
              <a:t>Local Informaticist and Analyst team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2" descr="Image result for pedsnet logo">
            <a:extLst>
              <a:ext uri="{FF2B5EF4-FFF2-40B4-BE49-F238E27FC236}">
                <a16:creationId xmlns:a16="http://schemas.microsoft.com/office/drawing/2014/main" id="{B9EFF569-F46F-4C29-A33C-B383B231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46195F7-6B0B-4145-A43F-22D2134E2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444583ED-F364-40B3-B25B-483B5033DFA3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624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F4E6-E332-3542-BF4B-2FA81B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413989" cy="838200"/>
          </a:xfrm>
        </p:spPr>
        <p:txBody>
          <a:bodyPr/>
          <a:lstStyle/>
          <a:p>
            <a:r>
              <a:rPr lang="en-US" dirty="0"/>
              <a:t>Challenges/Lessons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B5B61-794B-684F-9CE9-B33E71A0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Our ETL is time-constraint due to clinical system ETL</a:t>
            </a:r>
          </a:p>
          <a:p>
            <a:pPr lvl="1"/>
            <a:r>
              <a:rPr lang="en-US" dirty="0"/>
              <a:t>Structured program to take into account midnight system wide shutdown for ETL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Clinical data does not always fit OMOP rules</a:t>
            </a:r>
          </a:p>
          <a:p>
            <a:pPr lvl="1"/>
            <a:r>
              <a:rPr lang="en-US" dirty="0"/>
              <a:t>Multivitamin prescriptions with 2055 `end_date`</a:t>
            </a:r>
          </a:p>
          <a:p>
            <a:pPr lvl="1"/>
            <a:r>
              <a:rPr lang="en-US" dirty="0"/>
              <a:t>Fetal Procedures `procedure_start_date` before `birth_date`</a:t>
            </a:r>
          </a:p>
          <a:p>
            <a:pPr lvl="1"/>
            <a:r>
              <a:rPr lang="en-US" dirty="0"/>
              <a:t>Autopsies procedures `procedure_start_date` after `death_date`</a:t>
            </a:r>
          </a:p>
          <a:p>
            <a:pPr lvl="1"/>
            <a:r>
              <a:rPr lang="en-US" dirty="0"/>
              <a:t>Multiple “encounters” associated with one visit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Intermediate/Temporary tables are crucial for debugging</a:t>
            </a:r>
          </a:p>
          <a:p>
            <a:pPr lvl="1"/>
            <a:r>
              <a:rPr lang="en-US" dirty="0"/>
              <a:t>Tables containing source identification numbers (IDS such as MRNS, patient ids, source system ids) alongside OMOP data before “final version”</a:t>
            </a:r>
          </a:p>
        </p:txBody>
      </p:sp>
      <p:pic>
        <p:nvPicPr>
          <p:cNvPr id="4" name="Picture 2" descr="Image result for pedsnet logo">
            <a:extLst>
              <a:ext uri="{FF2B5EF4-FFF2-40B4-BE49-F238E27FC236}">
                <a16:creationId xmlns:a16="http://schemas.microsoft.com/office/drawing/2014/main" id="{B9075CBE-84DD-4C3C-9356-5FAD48FE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ED5DE94-F498-4862-A7B5-D0A5267DB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444583ED-F364-40B3-B25B-483B5033DFA3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188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9CDD-F29B-9848-83CB-F6BB9029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Validation:</a:t>
            </a:r>
            <a:br>
              <a:rPr lang="en-US" dirty="0"/>
            </a:br>
            <a:r>
              <a:rPr lang="en-US" dirty="0"/>
              <a:t>Data Model Validator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DC763-48C8-8E4B-9610-3DF3BD3A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4873"/>
            <a:ext cx="8229600" cy="28324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Validates table structures and data types</a:t>
            </a:r>
          </a:p>
          <a:p>
            <a:endParaRPr lang="en-US" sz="1300" dirty="0"/>
          </a:p>
          <a:p>
            <a:r>
              <a:rPr lang="en-US" dirty="0"/>
              <a:t>Prompts user to specify the model and version number</a:t>
            </a:r>
          </a:p>
          <a:p>
            <a:endParaRPr lang="en-US" sz="1300" dirty="0"/>
          </a:p>
          <a:p>
            <a:r>
              <a:rPr lang="en-US" dirty="0"/>
              <a:t>Alerts if there are any unexpected columns and/or tables</a:t>
            </a:r>
          </a:p>
          <a:p>
            <a:endParaRPr lang="en-US" sz="1400" dirty="0"/>
          </a:p>
          <a:p>
            <a:r>
              <a:rPr lang="en-US" dirty="0">
                <a:hlinkClick r:id="rId2"/>
              </a:rPr>
              <a:t>https://github.com/infomodels/infomodels</a:t>
            </a:r>
            <a:r>
              <a:rPr lang="en-US" dirty="0"/>
              <a:t> (OMOP model supported)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499861-A19C-442D-9E15-516693F51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4" name="Picture 2" descr="Image result for pedsnet logo">
            <a:extLst>
              <a:ext uri="{FF2B5EF4-FFF2-40B4-BE49-F238E27FC236}">
                <a16:creationId xmlns:a16="http://schemas.microsoft.com/office/drawing/2014/main" id="{CB18D488-6E1A-4A9F-95FD-2C68A99B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24328B-4EDC-462E-AB19-B3F7889CD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0" y="4376997"/>
            <a:ext cx="8876340" cy="1761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0600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9CDD-F29B-9848-83CB-F6BB9029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Validation:</a:t>
            </a:r>
            <a:br>
              <a:rPr lang="en-US" dirty="0"/>
            </a:br>
            <a:r>
              <a:rPr lang="en-US" dirty="0"/>
              <a:t>Data Quality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DC763-48C8-8E4B-9610-3DF3BD3A8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2589386"/>
            <a:ext cx="5067702" cy="3536777"/>
          </a:xfrm>
        </p:spPr>
        <p:txBody>
          <a:bodyPr>
            <a:noAutofit/>
          </a:bodyPr>
          <a:lstStyle/>
          <a:p>
            <a:r>
              <a:rPr lang="en-US" sz="2400" dirty="0"/>
              <a:t>Checks fall into the following categories:</a:t>
            </a:r>
          </a:p>
          <a:p>
            <a:pPr lvl="1"/>
            <a:r>
              <a:rPr lang="en-US" sz="1800" b="1" dirty="0"/>
              <a:t>Fidelity/Reliability: </a:t>
            </a:r>
            <a:r>
              <a:rPr lang="en-US" sz="1800" dirty="0"/>
              <a:t>Is this data correct? Is it being coded/mapped correctly? </a:t>
            </a:r>
          </a:p>
          <a:p>
            <a:pPr lvl="1"/>
            <a:r>
              <a:rPr lang="en-US" sz="1800" b="1" dirty="0"/>
              <a:t>Consistency/Internal Validity: </a:t>
            </a:r>
            <a:r>
              <a:rPr lang="en-US" sz="1800" dirty="0"/>
              <a:t>Are there any drops/inconsistencies between submissions?</a:t>
            </a:r>
          </a:p>
          <a:p>
            <a:pPr lvl="1"/>
            <a:r>
              <a:rPr lang="en-US" sz="1800" b="1" dirty="0"/>
              <a:t>Accuracy: </a:t>
            </a:r>
            <a:r>
              <a:rPr lang="en-US" sz="1800" dirty="0"/>
              <a:t>Does the data correctly reflect clinical characteristics of patients?</a:t>
            </a:r>
          </a:p>
          <a:p>
            <a:pPr lvl="1"/>
            <a:r>
              <a:rPr lang="en-US" sz="1800" b="1" dirty="0"/>
              <a:t>Completeness : </a:t>
            </a:r>
            <a:r>
              <a:rPr lang="en-US" sz="1800" dirty="0"/>
              <a:t>Is there data that is missing?</a:t>
            </a:r>
          </a:p>
          <a:p>
            <a:pPr lvl="1"/>
            <a:r>
              <a:rPr lang="en-US" sz="1800" dirty="0">
                <a:hlinkClick r:id="rId2"/>
              </a:rPr>
              <a:t>https://pedsnet.org/data/data-quality/</a:t>
            </a:r>
            <a:endParaRPr lang="en-US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79960B-8C79-4EA8-91F3-AAF4A582B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347242"/>
            <a:ext cx="8229600" cy="1242144"/>
          </a:xfrm>
        </p:spPr>
        <p:txBody>
          <a:bodyPr>
            <a:normAutofit/>
          </a:bodyPr>
          <a:lstStyle/>
          <a:p>
            <a:r>
              <a:rPr lang="en-US" sz="2400" dirty="0"/>
              <a:t>Automated Program where issues are flagged as GitHub issues categorized by table, domain and priority (High, Medium, Low)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499861-A19C-442D-9E15-516693F51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123</a:t>
            </a:fld>
            <a:endParaRPr lang="en-US" dirty="0"/>
          </a:p>
        </p:txBody>
      </p:sp>
      <p:pic>
        <p:nvPicPr>
          <p:cNvPr id="4" name="Picture 2" descr="Image result for pedsnet logo">
            <a:extLst>
              <a:ext uri="{FF2B5EF4-FFF2-40B4-BE49-F238E27FC236}">
                <a16:creationId xmlns:a16="http://schemas.microsoft.com/office/drawing/2014/main" id="{CB18D488-6E1A-4A9F-95FD-2C68A99B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5A2632-33C9-42EF-9B04-D9EAA9A00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11" y="3183325"/>
            <a:ext cx="3253428" cy="2514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8761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tools are available to check that the CDM logic was implemented correctly?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D06CE-E5BB-485E-B7C4-5453F7A8D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06" y="2681436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4CDD8-A80F-47D9-896E-2A0A20820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6" y="3902848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5074D3-3022-427E-98A0-0835243775AF}"/>
              </a:ext>
            </a:extLst>
          </p:cNvPr>
          <p:cNvSpPr txBox="1">
            <a:spLocks/>
          </p:cNvSpPr>
          <p:nvPr/>
        </p:nvSpPr>
        <p:spPr>
          <a:xfrm>
            <a:off x="2336537" y="2180123"/>
            <a:ext cx="6523169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r>
              <a:rPr lang="en-US" dirty="0"/>
              <a:t>Rabbit-in-a-Hat Test Case Framework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Achilles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DataQualityDashboard (DQD)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74C232-8B7F-4967-B32C-760798876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96" y="4952426"/>
            <a:ext cx="766410" cy="747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82E84-62E6-471D-934C-59D43FBF3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2AA0AA-4FC6-4F67-A88E-D59253D6B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Testing your CDM builder is important:</a:t>
            </a:r>
          </a:p>
          <a:p>
            <a:pPr lvl="1"/>
            <a:r>
              <a:rPr lang="en-US" dirty="0"/>
              <a:t>ETL often complex, increasing the danger of making mistakes that go unnoticed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CDM can update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Source data structure/contents can change over time</a:t>
            </a:r>
          </a:p>
          <a:p>
            <a:pPr lvl="1"/>
            <a:endParaRPr lang="en-US" dirty="0"/>
          </a:p>
          <a:p>
            <a:r>
              <a:rPr lang="en-US" dirty="0"/>
              <a:t>Rabbit-In-a-Hat can construct unit test, or small pieces of code that can automatically check single aspects of the ETL design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562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88357"/>
            <a:ext cx="2942618" cy="557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Rabbit-in-a-Hat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C11E9-0C0C-4346-B9CD-8E5296A2F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40" r="22615" b="28543"/>
          <a:stretch/>
        </p:blipFill>
        <p:spPr>
          <a:xfrm>
            <a:off x="4041810" y="993505"/>
            <a:ext cx="4713083" cy="5536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82E84-62E6-471D-934C-59D43FBF3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48" y="1436501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62648" y="2595640"/>
            <a:ext cx="3822970" cy="3164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application has a feature called </a:t>
            </a:r>
            <a:r>
              <a:rPr lang="en-US" b="1" dirty="0"/>
              <a:t>‘Generate ETL Test Framework’. </a:t>
            </a:r>
            <a:r>
              <a:rPr lang="en-US" dirty="0"/>
              <a:t>This feature allows you to create ‘fake’ people as a way to test your ETL logic.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D73F5E-43D3-4EE6-9A1B-0969BEACC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426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38310" y="1140039"/>
            <a:ext cx="8740319" cy="17879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The test framework creates a series of R functions that enables you to specify your ‘fake’ people and records in the same structure as your source data using the scan report as a guide.   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E37A7-CFE3-4B4C-BE90-E00FD4EE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79" y="3327283"/>
            <a:ext cx="7659264" cy="2524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93C24E-6036-47FF-A087-4FDFDE2F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3326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457D-9CD2-4A17-89A8-F34E6BE6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30158-22CB-4747-857B-34A7DC299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3074" name="Picture 2" descr="Unit testing an ETL (Extract-Transform-Load) process using the Rabbit-in-a-Hat testing framework.">
            <a:extLst>
              <a:ext uri="{FF2B5EF4-FFF2-40B4-BE49-F238E27FC236}">
                <a16:creationId xmlns:a16="http://schemas.microsoft.com/office/drawing/2014/main" id="{560FE5E1-651F-42C5-8EEA-5F30216B44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34" y="1212037"/>
            <a:ext cx="6679932" cy="36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A93EE-CF20-48DD-856C-39A8E8577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31E63-85D7-4896-823B-4F4B954E1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072DDE-8773-48FF-9E16-E535C2994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034" y="5003025"/>
            <a:ext cx="6734175" cy="1285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5490597-82B0-4218-BAD1-6FF9B6DF8427}"/>
              </a:ext>
            </a:extLst>
          </p:cNvPr>
          <p:cNvSpPr/>
          <p:nvPr/>
        </p:nvSpPr>
        <p:spPr>
          <a:xfrm rot="6573579">
            <a:off x="6570020" y="4685716"/>
            <a:ext cx="728271" cy="475054"/>
          </a:xfrm>
          <a:prstGeom prst="rightArrow">
            <a:avLst/>
          </a:prstGeom>
          <a:solidFill>
            <a:srgbClr val="1B65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1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If you get this page, select “Yes”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13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1984525"/>
            <a:ext cx="4667250" cy="414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Shape 1249">
            <a:extLst>
              <a:ext uri="{FF2B5EF4-FFF2-40B4-BE49-F238E27FC236}">
                <a16:creationId xmlns:a16="http://schemas.microsoft.com/office/drawing/2014/main" id="{529662C8-F242-477E-9EC2-D660F3C000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26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234EB-EA63-4B59-9393-886FB330F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how this was done for the Synthea data is available from: </a:t>
            </a:r>
            <a:r>
              <a:rPr lang="en-US" dirty="0">
                <a:hlinkClick r:id="rId3"/>
              </a:rPr>
              <a:t>https://github.com/OHDSI/Tutorial-ETL/tree/master/materials/Unit%20Tests</a:t>
            </a:r>
            <a:r>
              <a:rPr lang="en-US" dirty="0"/>
              <a:t> </a:t>
            </a:r>
          </a:p>
          <a:p>
            <a:pPr marL="1371600" indent="-457200"/>
            <a:endParaRPr lang="en-US" dirty="0"/>
          </a:p>
          <a:p>
            <a:r>
              <a:rPr lang="en-US" dirty="0"/>
              <a:t>The file that creates the test cases as a series of insert statement is </a:t>
            </a:r>
            <a:r>
              <a:rPr lang="en-US" b="1" dirty="0"/>
              <a:t>RunSyntheaTestCases.r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3BBD4-85D6-4A2D-B755-795AE083F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351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01839" y="1160576"/>
            <a:ext cx="8740319" cy="3743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Let us revisit the PERSON table logic: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How could we create a test case for this?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CCF6B-C639-4FB5-B902-F42463B46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79285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BA0736-E89F-4ED1-A772-325FF98E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57775"/>
            <a:ext cx="9144000" cy="1146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DAB36-87B6-4C6D-A665-A336B0DF3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5314915"/>
            <a:ext cx="9144000" cy="63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6E6DE-7773-4081-BCE7-E678B233B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9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Achilles is a data characterization and quality tool available for download here: </a:t>
            </a:r>
          </a:p>
          <a:p>
            <a:pPr marL="571500" indent="0">
              <a:buNone/>
            </a:pPr>
            <a:r>
              <a:rPr lang="en-US" dirty="0">
                <a:hlinkClick r:id="rId5"/>
              </a:rPr>
              <a:t>https://github.com/OHDSI/Achilles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For an example of how it was run for our sample data, that R script is located here: </a:t>
            </a:r>
          </a:p>
          <a:p>
            <a:pPr marL="574675" indent="0">
              <a:buNone/>
            </a:pPr>
            <a:r>
              <a:rPr lang="en-US" dirty="0">
                <a:hlinkClick r:id="rId6"/>
              </a:rPr>
              <a:t>https://github.com/OHDSI/Tutorial-ETL/blob/master/materials/Achilles/achillesRun.R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63F1E8-FE1E-49AF-9F04-CA80C18CC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675" y="204202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36664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3DDE9-8402-4377-AD59-84B2EADBB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10" y="990600"/>
            <a:ext cx="6916366" cy="518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35ACA-F75E-4DE2-BFE8-3B000FDF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5" y="204202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0453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Achilles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77BA-8213-4877-8C25-54FFE87C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193633"/>
            <a:ext cx="8229600" cy="9325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This plot shows that the bulk of the data starts in 2005. However, there also appear to be a few records from around 1961, which is likely an error in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35ACA-F75E-4DE2-BFE8-3B000FDF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5" y="204202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 descr="The data density plot in the ACHILLES web viewer.">
            <a:extLst>
              <a:ext uri="{FF2B5EF4-FFF2-40B4-BE49-F238E27FC236}">
                <a16:creationId xmlns:a16="http://schemas.microsoft.com/office/drawing/2014/main" id="{822F936D-0210-4086-B2C4-C043E459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554"/>
            <a:ext cx="9144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2043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Achilles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77BA-8213-4877-8C25-54FFE87C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193633"/>
            <a:ext cx="8229600" cy="9325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This change coincides with changes in the reimbursement rules in this specific country, leading to more diagnoses but probably not a true increase in prevalence in the underlying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35ACA-F75E-4DE2-BFE8-3B000FDF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5" y="204202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18" name="Picture 2" descr="Monthly rate of diabetes coded in the ACHILLES web viewer.">
            <a:extLst>
              <a:ext uri="{FF2B5EF4-FFF2-40B4-BE49-F238E27FC236}">
                <a16:creationId xmlns:a16="http://schemas.microsoft.com/office/drawing/2014/main" id="{2D7E3077-96A9-486E-879B-FBB8DC3C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" y="1655545"/>
            <a:ext cx="8737839" cy="30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3966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 Heel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Achilles heel is a report generated by the Achilles application that will run a series of data quality checks on the CDM using the Achilles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28A86-3F84-40B7-91E4-1A6C0DD401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" t="28551" b="5662"/>
          <a:stretch/>
        </p:blipFill>
        <p:spPr>
          <a:xfrm>
            <a:off x="721894" y="2766085"/>
            <a:ext cx="7555831" cy="3726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D0AB5-B762-4A81-B817-ED209E8C6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5" y="204202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4667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46C8-2EA1-4FF1-838C-8C1FC1BA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0960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DataQualityDashboard (DQD)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10DA0-B0DD-42D5-8D3B-617BA71D0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119739"/>
          </a:xfrm>
        </p:spPr>
        <p:txBody>
          <a:bodyPr>
            <a:normAutofit/>
          </a:bodyPr>
          <a:lstStyle/>
          <a:p>
            <a:r>
              <a:rPr lang="en-US" dirty="0"/>
              <a:t>Runs a prespecified set of data quality checks and thresholds on the CDM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B9B7-979B-42AE-957F-7869AC20E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1026" name="Picture 2" descr="https://raw.githubusercontent.com/OHDSI/DataQualityDashboard/master/extras/dqDashboardScreenshot.png">
            <a:extLst>
              <a:ext uri="{FF2B5EF4-FFF2-40B4-BE49-F238E27FC236}">
                <a16:creationId xmlns:a16="http://schemas.microsoft.com/office/drawing/2014/main" id="{D685D70C-7534-4EDC-BEAC-9937BBDD6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2887"/>
            <a:ext cx="9144000" cy="39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DC073-27A7-42F0-AA27-F08C52587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B8AA5-3A5A-4E0E-8138-7701E0A21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952" y="152400"/>
            <a:ext cx="766410" cy="747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5321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AC72-835B-4578-B428-922D9658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DQD Example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C8315-B96D-47BF-9879-F4EBF85EB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00752-9921-41FB-9937-2E83F316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67" y="1134268"/>
            <a:ext cx="6211266" cy="5076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50EDA-83E2-4E2C-8233-8A7CAC45F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D16C5-3AA3-4DDE-A45D-687A07022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952" y="152400"/>
            <a:ext cx="766410" cy="747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6273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ABD-F5D8-4A44-8959-C4209375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our synthetic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129AF-6BAB-4270-838D-90CFCDC3B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our test cases run?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EBA08-BFC7-43F6-8638-471855577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1BF62-0C58-43B6-843B-C5BC6162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0" y="2441832"/>
            <a:ext cx="7543801" cy="3849706"/>
          </a:xfrm>
          <a:prstGeom prst="rect">
            <a:avLst/>
          </a:prstGeom>
        </p:spPr>
      </p:pic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8BA9C619-8CCA-42E3-A83B-395AF2F2E4C7}"/>
              </a:ext>
            </a:extLst>
          </p:cNvPr>
          <p:cNvSpPr/>
          <p:nvPr/>
        </p:nvSpPr>
        <p:spPr>
          <a:xfrm>
            <a:off x="6680848" y="1219200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cdm_synthea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D7F24-7B67-43EA-9C9F-9C13AD40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181883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98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 – Ready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14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53400" cy="4907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8448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D64F14-EE92-414C-9205-D3ECB455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56"/>
            <a:ext cx="9144000" cy="4016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A2ABD-F5D8-4A44-8959-C4209375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079067" cy="838200"/>
          </a:xfrm>
        </p:spPr>
        <p:txBody>
          <a:bodyPr/>
          <a:lstStyle/>
          <a:p>
            <a:r>
              <a:rPr lang="en-US" dirty="0"/>
              <a:t>Issues in our synthetic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129AF-6BAB-4270-838D-90CFCDC3B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Achilles notice anything?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EBA08-BFC7-43F6-8638-471855577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8BA9C619-8CCA-42E3-A83B-395AF2F2E4C7}"/>
              </a:ext>
            </a:extLst>
          </p:cNvPr>
          <p:cNvSpPr/>
          <p:nvPr/>
        </p:nvSpPr>
        <p:spPr>
          <a:xfrm>
            <a:off x="6680848" y="1219200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cdm_synthea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687507-544F-4C4D-9956-2F9B1629F484}"/>
              </a:ext>
            </a:extLst>
          </p:cNvPr>
          <p:cNvCxnSpPr>
            <a:cxnSpLocks/>
          </p:cNvCxnSpPr>
          <p:nvPr/>
        </p:nvCxnSpPr>
        <p:spPr>
          <a:xfrm>
            <a:off x="719811" y="5332396"/>
            <a:ext cx="1639664" cy="9009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8992E3-11C8-4A6C-8A82-4D507DF9F3A4}"/>
              </a:ext>
            </a:extLst>
          </p:cNvPr>
          <p:cNvCxnSpPr>
            <a:cxnSpLocks/>
          </p:cNvCxnSpPr>
          <p:nvPr/>
        </p:nvCxnSpPr>
        <p:spPr>
          <a:xfrm flipH="1">
            <a:off x="5579765" y="5332396"/>
            <a:ext cx="3002523" cy="9009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ED4CB7-06D7-4215-9A0E-E448C408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11" y="4734576"/>
            <a:ext cx="7882367" cy="597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3A7113-F994-4EA1-A9DD-241D2B511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08" y="259103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607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ABD-F5D8-4A44-8959-C4209375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our synthetic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129AF-6BAB-4270-838D-90CFCDC3B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DQD notice anything?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EBA08-BFC7-43F6-8638-471855577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7B32F-4010-4C49-911C-ACE254AE5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0" y="2212440"/>
            <a:ext cx="8813260" cy="4493160"/>
          </a:xfrm>
          <a:prstGeom prst="rect">
            <a:avLst/>
          </a:prstGeom>
        </p:spPr>
      </p:pic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8BA9C619-8CCA-42E3-A83B-395AF2F2E4C7}"/>
              </a:ext>
            </a:extLst>
          </p:cNvPr>
          <p:cNvSpPr/>
          <p:nvPr/>
        </p:nvSpPr>
        <p:spPr>
          <a:xfrm>
            <a:off x="6680848" y="1219200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cdm_synthea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E7741-3135-40F9-9B28-9745AD325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080"/>
            <a:ext cx="9144000" cy="7021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B860C7-BA3F-4CA9-8700-F47D3059201C}"/>
              </a:ext>
            </a:extLst>
          </p:cNvPr>
          <p:cNvCxnSpPr>
            <a:cxnSpLocks/>
          </p:cNvCxnSpPr>
          <p:nvPr/>
        </p:nvCxnSpPr>
        <p:spPr>
          <a:xfrm flipV="1">
            <a:off x="0" y="4066162"/>
            <a:ext cx="1838528" cy="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323909-7E73-4D2E-BFAC-CCECE4E15E51}"/>
              </a:ext>
            </a:extLst>
          </p:cNvPr>
          <p:cNvCxnSpPr>
            <a:cxnSpLocks/>
          </p:cNvCxnSpPr>
          <p:nvPr/>
        </p:nvCxnSpPr>
        <p:spPr>
          <a:xfrm>
            <a:off x="8920265" y="4076224"/>
            <a:ext cx="243191" cy="15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A98BE0-9310-447C-8270-E86255456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234498"/>
            <a:ext cx="766410" cy="747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2849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BC73-C1FB-4FEE-A495-AE5B6049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we have a bug?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194CF-E7B7-404A-828A-1680A31B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CONDITION_OCCURRENCE, 61% rows are mapped to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C0CB3-096C-4761-9CFD-411ED0FAF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4B463-BDB2-4270-9227-17D3B5EA79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6428" y="152400"/>
            <a:ext cx="822586" cy="822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A6AE2-0711-445B-97F0-6DDEAEE2B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12" y="2452487"/>
            <a:ext cx="5895975" cy="3743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326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97E0-A3F5-410F-8585-F418D54C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the Bug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C69FB-6E14-4FDC-B48E-CBE85DBDE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550" y="1132573"/>
            <a:ext cx="6058976" cy="5428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9E365-64AC-4E52-9D39-AFBF1F95E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285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BCDD-456E-48DF-B888-FFC47B22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32600" cy="838200"/>
          </a:xfrm>
        </p:spPr>
        <p:txBody>
          <a:bodyPr/>
          <a:lstStyle/>
          <a:p>
            <a:r>
              <a:rPr lang="en-US" dirty="0"/>
              <a:t>Vocabulary to fix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F98C5-3DBB-4F07-B7DD-AD1DF9CF2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64AF5-9FD4-44C5-8D6B-F0B9FFDF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7596"/>
            <a:ext cx="8362950" cy="4630520"/>
          </a:xfrm>
          <a:prstGeom prst="rect">
            <a:avLst/>
          </a:prstGeom>
        </p:spPr>
      </p:pic>
      <p:pic>
        <p:nvPicPr>
          <p:cNvPr id="5" name="Picture 2" descr="alt text">
            <a:extLst>
              <a:ext uri="{FF2B5EF4-FFF2-40B4-BE49-F238E27FC236}">
                <a16:creationId xmlns:a16="http://schemas.microsoft.com/office/drawing/2014/main" id="{D9ADF60B-5870-446B-86E7-DC21AE7D0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83237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2BFC3CE-0B74-4DAA-9406-8490BC06CCFB}"/>
              </a:ext>
            </a:extLst>
          </p:cNvPr>
          <p:cNvSpPr/>
          <p:nvPr/>
        </p:nvSpPr>
        <p:spPr>
          <a:xfrm>
            <a:off x="457200" y="2000230"/>
            <a:ext cx="1752600" cy="4250265"/>
          </a:xfrm>
          <a:prstGeom prst="frame">
            <a:avLst>
              <a:gd name="adj1" fmla="val 863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3766E27-8605-4693-AB43-45F631FB4C83}"/>
              </a:ext>
            </a:extLst>
          </p:cNvPr>
          <p:cNvSpPr/>
          <p:nvPr/>
        </p:nvSpPr>
        <p:spPr>
          <a:xfrm>
            <a:off x="5935133" y="2000229"/>
            <a:ext cx="1752600" cy="4250265"/>
          </a:xfrm>
          <a:prstGeom prst="frame">
            <a:avLst>
              <a:gd name="adj1" fmla="val 863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687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BCDD-456E-48DF-B888-FFC47B222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to fix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F98C5-3DBB-4F07-B7DD-AD1DF9CF2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6F5DAC-7EF3-459D-8C55-2732E0D4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‘Synthea_conditions'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6AD727E-43EC-4D40-A1B9-782328C30E7B}"/>
              </a:ext>
            </a:extLst>
          </p:cNvPr>
          <p:cNvSpPr/>
          <p:nvPr/>
        </p:nvSpPr>
        <p:spPr>
          <a:xfrm>
            <a:off x="293915" y="3635829"/>
            <a:ext cx="8392885" cy="2011438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CF8106-83DA-4CE8-8007-2ED2429E70B9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</p:spTree>
    <p:extLst>
      <p:ext uri="{BB962C8B-B14F-4D97-AF65-F5344CB8AC3E}">
        <p14:creationId xmlns:p14="http://schemas.microsoft.com/office/powerpoint/2010/main" val="11280359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3075-8509-4A38-A622-D409C942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ETL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06673-D949-4E3C-94EE-219DC6524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https://ohdsi.github.io/Tutorial-ETL/docs/cdm_synthea_v2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26846-63F2-43E2-94C0-560983D53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602A3-51C0-4975-86C7-0569A388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2789779"/>
            <a:ext cx="7191375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76039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56F2-C960-4A0C-80C7-1DDB1C34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Re-run the DQD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36BA7-2357-4187-95CD-DAAACDE4E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D7F639-9DB0-48A2-BF8C-AC77F8D83A99}"/>
              </a:ext>
            </a:extLst>
          </p:cNvPr>
          <p:cNvSpPr/>
          <p:nvPr/>
        </p:nvSpPr>
        <p:spPr>
          <a:xfrm>
            <a:off x="1762225" y="2500817"/>
            <a:ext cx="5248175" cy="269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A86E8-8F57-4BF6-9A72-42134926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199"/>
            <a:ext cx="9144000" cy="461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65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22C7-862F-4D49-A407-431D660C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Re-run Achilles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FB7DE-2096-4FA8-BEF6-8EBC0379F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C0EBC-90B2-47AA-8D40-9BD715A5F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05914-245A-4E80-9C94-0CED4F1B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715"/>
            <a:ext cx="9144000" cy="247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4C404-E9AA-4997-BCD0-AE0480C0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7396"/>
            <a:ext cx="9144000" cy="24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4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Hard Lessons Learned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942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4718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BB6B9E-1F57-564D-9E49-7D8E16FE4FC3}"/>
              </a:ext>
            </a:extLst>
          </p:cNvPr>
          <p:cNvSpPr/>
          <p:nvPr/>
        </p:nvSpPr>
        <p:spPr>
          <a:xfrm>
            <a:off x="1049641" y="1813526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62ACD-494C-FA43-BA9F-216A76EC0F3C}"/>
              </a:ext>
            </a:extLst>
          </p:cNvPr>
          <p:cNvSpPr/>
          <p:nvPr/>
        </p:nvSpPr>
        <p:spPr>
          <a:xfrm>
            <a:off x="3932111" y="3613750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7D05A-BCEF-0844-91FF-654BC151FED3}"/>
              </a:ext>
            </a:extLst>
          </p:cNvPr>
          <p:cNvSpPr/>
          <p:nvPr/>
        </p:nvSpPr>
        <p:spPr>
          <a:xfrm>
            <a:off x="1051185" y="3613750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0266-B64D-CF4D-9551-6C4B860D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928E7-5D6B-E74F-AC83-9CAC6708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23" y="3899500"/>
            <a:ext cx="2047875" cy="122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701F81-382B-2F45-B63B-BDBBA19FC5C2}"/>
              </a:ext>
            </a:extLst>
          </p:cNvPr>
          <p:cNvSpPr txBox="1"/>
          <p:nvPr/>
        </p:nvSpPr>
        <p:spPr>
          <a:xfrm>
            <a:off x="4032510" y="3895030"/>
            <a:ext cx="417195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We like to thank Amazon Web Services for their valuable technical support and resources</a:t>
            </a:r>
          </a:p>
          <a:p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6A3347-87D6-1248-A51D-0A58EC42E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07" y="2354037"/>
            <a:ext cx="2497418" cy="5763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EFC273-C010-B640-B83D-7EC61D7732DE}"/>
              </a:ext>
            </a:extLst>
          </p:cNvPr>
          <p:cNvSpPr/>
          <p:nvPr/>
        </p:nvSpPr>
        <p:spPr>
          <a:xfrm>
            <a:off x="3926576" y="1804258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D0434-531B-B748-8EE8-8A0E008A8DA9}"/>
              </a:ext>
            </a:extLst>
          </p:cNvPr>
          <p:cNvSpPr txBox="1"/>
          <p:nvPr/>
        </p:nvSpPr>
        <p:spPr>
          <a:xfrm>
            <a:off x="4032510" y="1961245"/>
            <a:ext cx="4171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This tutorial would not have been possible without the contribution of many collaborators in the OHDSI Community</a:t>
            </a:r>
          </a:p>
        </p:txBody>
      </p:sp>
    </p:spTree>
    <p:extLst>
      <p:ext uri="{BB962C8B-B14F-4D97-AF65-F5344CB8AC3E}">
        <p14:creationId xmlns:p14="http://schemas.microsoft.com/office/powerpoint/2010/main" val="3970353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Anthony Molinaro who wrote the Synthea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Pusheen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156</a:t>
            </a:fld>
            <a:endParaRPr lang="en-US" dirty="0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30A6-39F3-44A6-B362-107D6A4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4B5E7-898A-4979-A101-5F1A5127B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57CFA-2E03-4FBF-AA66-CD96FAB91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36AD57-42FD-4C95-B4C3-201EEF69BCD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89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6" name="Picture 4" descr="https://www.ohdsi.org/wp-content/uploads/2019/05/2019-OHDSI-Symposium-Poster.png">
            <a:extLst>
              <a:ext uri="{FF2B5EF4-FFF2-40B4-BE49-F238E27FC236}">
                <a16:creationId xmlns:a16="http://schemas.microsoft.com/office/drawing/2014/main" id="{466B8F8C-CEDB-4B4D-871E-634DEBEA7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17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35123" y="6315166"/>
              <a:ext cx="10281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Soouth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199" y="4038599"/>
            <a:ext cx="6096000" cy="2265948"/>
          </a:xfrm>
        </p:spPr>
        <p:txBody>
          <a:bodyPr>
            <a:normAutofit lnSpcReduction="10000"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OHDSI ETL tools: </a:t>
            </a:r>
            <a:br>
              <a:rPr lang="en-US" sz="2000" dirty="0"/>
            </a:br>
            <a:r>
              <a:rPr lang="en-US" sz="2000" dirty="0"/>
              <a:t>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Resources like the Book of OHDSI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Generation of a simple ETL examples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ETLing is to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https://ohdsi.github.io/TheBookOfOhdsi/ExtractTransformLoad.html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54576-8240-457D-8A3D-E2C5DE00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47" y="1450814"/>
            <a:ext cx="8262706" cy="4410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 descr="Cover image">
            <a:extLst>
              <a:ext uri="{FF2B5EF4-FFF2-40B4-BE49-F238E27FC236}">
                <a16:creationId xmlns:a16="http://schemas.microsoft.com/office/drawing/2014/main" id="{169AE7F2-F9E4-4E6D-BD69-A8E14CD1F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96" y="298383"/>
            <a:ext cx="2003258" cy="320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3809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Scan a database with White Rabbit</a:t>
            </a:r>
          </a:p>
          <a:p>
            <a:endParaRPr lang="en-US" dirty="0"/>
          </a:p>
          <a:p>
            <a:r>
              <a:rPr lang="en-US" dirty="0"/>
              <a:t>Practice building an ETL document with Rabbit in a Hat</a:t>
            </a:r>
          </a:p>
          <a:p>
            <a:endParaRPr lang="en-US" dirty="0"/>
          </a:p>
          <a:p>
            <a:r>
              <a:rPr lang="en-US" dirty="0"/>
              <a:t>Mapping Source Codes by with the OMOP Vocabulary and 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5" name="Slide Number Placeholder 6">
            <a:extLst>
              <a:ext uri="{FF2B5EF4-FFF2-40B4-BE49-F238E27FC236}">
                <a16:creationId xmlns:a16="http://schemas.microsoft.com/office/drawing/2014/main" id="{40F21F2E-7187-440C-8825-45C467BDF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Synthea</a:t>
            </a:r>
            <a:r>
              <a:rPr lang="en-US" sz="2400" baseline="30000" dirty="0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Walonoski J, Kramer M, Nichols J, Quina A, Moesel C, Hall D, Duffett C, Dube K, Gallagher T, McLachlan S. Synthea: An approach, method, and software mechanism for generating synthetic patients and the synthetic electronic health care record. J Am Med Inform Assoc. 2017 Aug 30. doi: 10.1093/jamia/ocx079. [Epub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Synthea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raw_synthea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Synthea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Synthea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988868"/>
              </p:ext>
            </p:extLst>
          </p:nvPr>
        </p:nvGraphicFramePr>
        <p:xfrm>
          <a:off x="862492" y="1346200"/>
          <a:ext cx="7663441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0804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582637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9:00-9:30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cs typeface="+mn-cs"/>
                        </a:rPr>
                        <a:t>Overview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9:30-10:45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10:45-11:15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cs typeface="+mn-cs"/>
                        </a:rPr>
                        <a:t>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11:15-12:00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12:00-1:00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cs typeface="+mn-cs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1:00-1:30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2 – Mapping to the Vocabulary (continued)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1:30-3:00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3:00-3:30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cs typeface="+mn-cs"/>
                        </a:rPr>
                        <a:t>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3:30-4:15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4 – Quality Control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4:15-4:45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5 – ETL Maintenance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4:45-5:00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67736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48DB03-4C55-4660-9184-FA8BE0C6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64" y="1167607"/>
            <a:ext cx="7434072" cy="49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raw_synthea</a:t>
            </a:r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WhiteRabbit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raw_synthea</a:t>
            </a:r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734139-2891-4F63-85F1-E12F35B7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35" y="1204036"/>
            <a:ext cx="4106731" cy="5288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/>
              <a:t>raw_synthea</a:t>
            </a:r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635245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4F4590-517E-4199-BA17-6775BC18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119" y="1117303"/>
            <a:ext cx="5719762" cy="5244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/>
              <a:t>raw_synthea</a:t>
            </a:r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2388475" y="5872163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F19E1-6B96-466F-B50C-0214B29BEC76}"/>
              </a:ext>
            </a:extLst>
          </p:cNvPr>
          <p:cNvSpPr/>
          <p:nvPr/>
        </p:nvSpPr>
        <p:spPr>
          <a:xfrm>
            <a:off x="6635245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B679B-1C28-40F0-97C2-4DF54CB7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04" y="1236006"/>
            <a:ext cx="6361192" cy="5041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/>
              <a:t>raw_synthea</a:t>
            </a:r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5447053" y="5782901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9A31EF-BEE1-4BFE-A230-C857C70E2597}"/>
              </a:ext>
            </a:extLst>
          </p:cNvPr>
          <p:cNvSpPr/>
          <p:nvPr/>
        </p:nvSpPr>
        <p:spPr>
          <a:xfrm>
            <a:off x="6635245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WhiteRabbit shortcut</a:t>
            </a:r>
          </a:p>
          <a:p>
            <a:r>
              <a:rPr lang="en-US" dirty="0"/>
              <a:t>Go into the WhiteRabbit folder</a:t>
            </a:r>
          </a:p>
          <a:p>
            <a:r>
              <a:rPr lang="en-US" dirty="0"/>
              <a:t>Open bin\whiteRabbit.bat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979" y="3292067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44682"/>
              </p:ext>
            </p:extLst>
          </p:nvPr>
        </p:nvGraphicFramePr>
        <p:xfrm>
          <a:off x="838200" y="1202423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Erica A.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Evanette K. Burrows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Maxim Moinat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1709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810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00" y="1517821"/>
            <a:ext cx="2367113" cy="23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Bitmoji Image">
            <a:extLst>
              <a:ext uri="{FF2B5EF4-FFF2-40B4-BE49-F238E27FC236}">
                <a16:creationId xmlns:a16="http://schemas.microsoft.com/office/drawing/2014/main" id="{48832198-D11A-466F-A7FA-E6D50BF26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756" y="1141489"/>
            <a:ext cx="2578644" cy="257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render.bitstrips.com/v2/cpanel/6ce76d26-9c7a-4fd2-8675-f5d4225363d6-5b85e107-c31c-4972-b7d9-78117bc3d40b-v1.png?transparent=1&amp;palette=1">
            <a:extLst>
              <a:ext uri="{FF2B5EF4-FFF2-40B4-BE49-F238E27FC236}">
                <a16:creationId xmlns:a16="http://schemas.microsoft.com/office/drawing/2014/main" id="{2DA23DE3-A2DA-43C7-985D-48CBD96E6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72" y="3729134"/>
            <a:ext cx="2456777" cy="24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27F6A4DA-4F67-4EDB-9915-B85BAAEC2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9" b="98744" l="6784" r="89950">
                        <a14:foregroundMark x1="60553" y1="65578" x2="62814" y2="68342"/>
                        <a14:foregroundMark x1="62563" y1="80402" x2="67588" y2="84171"/>
                        <a14:foregroundMark x1="57538" y1="89698" x2="84422" y2="98241"/>
                        <a14:foregroundMark x1="84422" y1="98241" x2="85930" y2="79648"/>
                        <a14:foregroundMark x1="63317" y1="82663" x2="67588" y2="98744"/>
                        <a14:foregroundMark x1="10050" y1="33417" x2="10050" y2="21357"/>
                        <a14:foregroundMark x1="7286" y1="30653" x2="6784" y2="23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51" y="4078458"/>
            <a:ext cx="2107453" cy="21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43434"/>
                </a:solidFill>
              </a:rPr>
              <a:t>ohdsi</a:t>
            </a: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 to the “Scan” tab</a:t>
            </a:r>
          </a:p>
          <a:p>
            <a:endParaRPr lang="en-US" dirty="0"/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1B924-0D09-43E4-A387-EF8CBFC57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59" y="3587782"/>
            <a:ext cx="62769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72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B3262C-DF2F-4C34-8F33-3870DAEC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56897" y="3156623"/>
            <a:ext cx="2323095" cy="235865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What is the most common condition Lauren has?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3" y="116816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4EB299-7DFC-495E-A345-B740B094E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5514" y="2610074"/>
            <a:ext cx="2794886" cy="345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Used by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2710543"/>
            <a:ext cx="4634565" cy="34156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will use the ScanReport_raw_synthea.xlsx for this: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WhiteRabbit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endParaRPr lang="en-US" sz="1100" dirty="0"/>
          </a:p>
          <a:p>
            <a:pPr lvl="1"/>
            <a:r>
              <a:rPr lang="en-US" dirty="0"/>
              <a:t>Press the “Download”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6948" y="2710543"/>
            <a:ext cx="3432875" cy="21413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Save it to the desktop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it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/>
              <a:t>synthea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422" y="1560007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0A9F19-E2DE-4350-80E2-B52E7ACDF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3875" y="3119437"/>
            <a:ext cx="2085975" cy="619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11E35C-EF6B-41CE-8051-A325823453AE}"/>
              </a:ext>
            </a:extLst>
          </p:cNvPr>
          <p:cNvSpPr txBox="1"/>
          <p:nvPr/>
        </p:nvSpPr>
        <p:spPr>
          <a:xfrm>
            <a:off x="5861713" y="3258445"/>
            <a:ext cx="1760562" cy="307777"/>
          </a:xfrm>
          <a:prstGeom prst="rect">
            <a:avLst/>
          </a:prstGeom>
          <a:solidFill>
            <a:srgbClr val="C88AC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Generate document</a:t>
            </a:r>
          </a:p>
        </p:txBody>
      </p:sp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Book of OHDSI:  ETL Chapter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6"/>
              </a:rPr>
              <a:t>https://ohdsi.github.io/TheBookOfOhdsi/ExtractTransformLoad.html</a:t>
            </a:r>
            <a:br>
              <a:rPr lang="en-US" sz="2400" dirty="0"/>
            </a:br>
            <a:r>
              <a:rPr lang="en-US" sz="2400" dirty="0"/>
              <a:t>The OHSDI community wrote the book to serve as a central knowledge repository for all things OHDSI.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7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132" y="497406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3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have build in some decent sized breaks, please return before times up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ICD9 783.1 -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RxNorm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SOURCE_TO_STANDARD.sql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SOURCE_TO_SOURCE.sql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ICD9 </a:t>
            </a:r>
            <a:r>
              <a:rPr lang="en-US" dirty="0">
                <a:sym typeface="Wingdings" panose="05000000000000000000" pitchFamily="2" charset="2"/>
              </a:rPr>
              <a:t> SNOMED</a:t>
            </a:r>
          </a:p>
          <a:p>
            <a:pPr lvl="1"/>
            <a:r>
              <a:rPr lang="en-US" dirty="0"/>
              <a:t>NDC </a:t>
            </a:r>
            <a:r>
              <a:rPr lang="en-US" dirty="0">
                <a:sym typeface="Wingdings" panose="05000000000000000000" pitchFamily="2" charset="2"/>
              </a:rPr>
              <a:t> RxNORM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RAW_LAUREN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CONDITIONS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ENCOUNTER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'70'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26482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N94.6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B8719460-999D-4035-83BF-0F8B09D8A0A1}"/>
              </a:ext>
            </a:extLst>
          </p:cNvPr>
          <p:cNvSpPr/>
          <p:nvPr/>
        </p:nvSpPr>
        <p:spPr>
          <a:xfrm>
            <a:off x="336885" y="990600"/>
            <a:ext cx="8349916" cy="2438399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FE0D21-87BF-4C84-8AA5-988B464E8F64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</p:spTree>
    <p:extLst>
      <p:ext uri="{BB962C8B-B14F-4D97-AF65-F5344CB8AC3E}">
        <p14:creationId xmlns:p14="http://schemas.microsoft.com/office/powerpoint/2010/main" val="2855085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B192A93-C73C-4D87-B58A-9D19106CD708}"/>
              </a:ext>
            </a:extLst>
          </p:cNvPr>
          <p:cNvSpPr/>
          <p:nvPr/>
        </p:nvSpPr>
        <p:spPr>
          <a:xfrm>
            <a:off x="293915" y="3429000"/>
            <a:ext cx="8392885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2D19A-60E9-45B4-A66B-E30B88095570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</p:spTree>
    <p:extLst>
      <p:ext uri="{BB962C8B-B14F-4D97-AF65-F5344CB8AC3E}">
        <p14:creationId xmlns:p14="http://schemas.microsoft.com/office/powerpoint/2010/main" val="1671496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7F7B5DA-AB89-4E2D-90BA-B6C4AF2BD98C}"/>
              </a:ext>
            </a:extLst>
          </p:cNvPr>
          <p:cNvSpPr/>
          <p:nvPr/>
        </p:nvSpPr>
        <p:spPr>
          <a:xfrm>
            <a:off x="174171" y="525522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267B8B-9B61-454D-83D6-B4F4C804C9BA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</p:spTree>
    <p:extLst>
      <p:ext uri="{BB962C8B-B14F-4D97-AF65-F5344CB8AC3E}">
        <p14:creationId xmlns:p14="http://schemas.microsoft.com/office/powerpoint/2010/main" val="406901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6BA7-A6C7-4E3A-86F0-DFEF30F0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034B-034F-4921-AD7D-68D0787CF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/>
              <a:t>This full deck can be found here: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OMOP Common Data Model Extract, Transform &amp; Load.pptx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F77EB-4237-4CCC-A64C-FB1CD5EDC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Image result for PPT logo">
            <a:extLst>
              <a:ext uri="{FF2B5EF4-FFF2-40B4-BE49-F238E27FC236}">
                <a16:creationId xmlns:a16="http://schemas.microsoft.com/office/drawing/2014/main" id="{F4708BCD-1A31-4C08-8248-20E0907D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192" y="3429000"/>
            <a:ext cx="2612907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55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01048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N94.6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04491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N94.6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209859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35209488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99979"/>
              </p:ext>
            </p:extLst>
          </p:nvPr>
        </p:nvGraphicFramePr>
        <p:xfrm>
          <a:off x="1730830" y="2808288"/>
          <a:ext cx="5486400" cy="12382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35209488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Dysmenorrhea, unspecified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D3F6DC0-AAB9-4E61-B929-3AC050038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00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open PostgreSQL</a:t>
            </a:r>
          </a:p>
          <a:p>
            <a:pPr lvl="1"/>
            <a:r>
              <a:rPr lang="en-US" dirty="0"/>
              <a:t>Open up pgAdmin4 using the icon </a:t>
            </a:r>
            <a:br>
              <a:rPr lang="en-US" dirty="0"/>
            </a:br>
            <a:r>
              <a:rPr lang="en-US" dirty="0"/>
              <a:t>on the task bar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600" dirty="0"/>
          </a:p>
          <a:p>
            <a:pPr lvl="1"/>
            <a:r>
              <a:rPr lang="en-US" dirty="0"/>
              <a:t>Expand the server list and </a:t>
            </a:r>
            <a:br>
              <a:rPr lang="en-US" dirty="0"/>
            </a:br>
            <a:r>
              <a:rPr lang="en-US" dirty="0"/>
              <a:t>right-click on </a:t>
            </a:r>
            <a:r>
              <a:rPr lang="en-US" dirty="0">
                <a:highlight>
                  <a:srgbClr val="FFFF00"/>
                </a:highlight>
              </a:rPr>
              <a:t>PostgreSQL 10 </a:t>
            </a: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choose </a:t>
            </a:r>
            <a:r>
              <a:rPr lang="en-US" dirty="0">
                <a:highlight>
                  <a:srgbClr val="FFFF00"/>
                </a:highlight>
              </a:rPr>
              <a:t>Connect Server </a:t>
            </a:r>
            <a:r>
              <a:rPr lang="en-US" dirty="0"/>
              <a:t>from the </a:t>
            </a:r>
            <a:br>
              <a:rPr lang="en-US" dirty="0"/>
            </a:br>
            <a:r>
              <a:rPr lang="en-US" dirty="0"/>
              <a:t>drop-down menu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When it asks for a </a:t>
            </a:r>
            <a:br>
              <a:rPr lang="en-US" dirty="0"/>
            </a:br>
            <a:r>
              <a:rPr lang="en-US" dirty="0"/>
              <a:t>password, type in </a:t>
            </a:r>
            <a:r>
              <a:rPr lang="en-US" dirty="0">
                <a:highlight>
                  <a:srgbClr val="FFFF00"/>
                </a:highlight>
              </a:rPr>
              <a:t>ohdsi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79C8B6-A8DB-46AE-8814-9FD77BC8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43" y="2606690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86CA5A19-D716-4845-8606-5E5215C55BD0}"/>
              </a:ext>
            </a:extLst>
          </p:cNvPr>
          <p:cNvSpPr/>
          <p:nvPr/>
        </p:nvSpPr>
        <p:spPr>
          <a:xfrm>
            <a:off x="4091868" y="2607340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A8A5EE-5855-40DB-B7AF-DEB14E0B3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964" b="71552"/>
          <a:stretch/>
        </p:blipFill>
        <p:spPr>
          <a:xfrm>
            <a:off x="6505981" y="2878153"/>
            <a:ext cx="2144071" cy="1802331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DBBCB-CB47-4729-9287-0D025CE16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8" r="30729" b="60741"/>
          <a:stretch/>
        </p:blipFill>
        <p:spPr>
          <a:xfrm>
            <a:off x="5399300" y="4904696"/>
            <a:ext cx="3287500" cy="180090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8" name="Picture 2" descr="Image result for pusheen working">
            <a:extLst>
              <a:ext uri="{FF2B5EF4-FFF2-40B4-BE49-F238E27FC236}">
                <a16:creationId xmlns:a16="http://schemas.microsoft.com/office/drawing/2014/main" id="{9F18D0CC-E0AC-4797-BE8D-3F0FFD601F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33" y="673668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468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63FC-1C8E-4946-AF08-4070263E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7806-C6B2-4037-9159-EA0359A2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up to and select the CDM </a:t>
            </a:r>
            <a:br>
              <a:rPr lang="en-US" dirty="0"/>
            </a:br>
            <a:r>
              <a:rPr lang="en-US" dirty="0"/>
              <a:t>(which has a copy of the vocab)</a:t>
            </a:r>
          </a:p>
          <a:p>
            <a:endParaRPr lang="en-US" sz="2400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Query Tool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Type the following and hit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F5 to run: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SEARCH_PATH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CDM_SYNTHEA_V1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DBD5C-8B8C-461C-964F-60DB570C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77B044-2B6C-4075-BE9C-64F006B2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233" y="3258704"/>
            <a:ext cx="2145231" cy="28674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Image result for pusheen working">
            <a:extLst>
              <a:ext uri="{FF2B5EF4-FFF2-40B4-BE49-F238E27FC236}">
                <a16:creationId xmlns:a16="http://schemas.microsoft.com/office/drawing/2014/main" id="{B503ACC2-88C4-4C79-AA2C-717359AC4C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33" y="673668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86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393874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4300704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1567654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5091-E439-422A-B75B-C22BDF41C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do with the mapping information?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5EB8A-84A8-4B04-9DA1-D0896372E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65634"/>
            <a:ext cx="8229600" cy="2076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E9B0D-CCC3-419C-BC66-9E4B902EF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D9B9B-1730-45D9-A82D-A615D339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10025"/>
            <a:ext cx="7191375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197C5-3D93-4CF5-8D32-112155754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975657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7683098-3134-4C0E-BAC8-941FB1BF7452}"/>
              </a:ext>
            </a:extLst>
          </p:cNvPr>
          <p:cNvSpPr/>
          <p:nvPr/>
        </p:nvSpPr>
        <p:spPr>
          <a:xfrm>
            <a:off x="6708808" y="4889634"/>
            <a:ext cx="1164657" cy="825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E133128-E659-4B31-8EDA-6BD2127F128C}"/>
              </a:ext>
            </a:extLst>
          </p:cNvPr>
          <p:cNvSpPr/>
          <p:nvPr/>
        </p:nvSpPr>
        <p:spPr>
          <a:xfrm rot="3043188">
            <a:off x="7178692" y="3648611"/>
            <a:ext cx="1164657" cy="825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77BD93-D4FC-4BA0-B0EB-4CF96EEE1CFE}"/>
              </a:ext>
            </a:extLst>
          </p:cNvPr>
          <p:cNvSpPr/>
          <p:nvPr/>
        </p:nvSpPr>
        <p:spPr>
          <a:xfrm>
            <a:off x="3832698" y="6361889"/>
            <a:ext cx="1410511" cy="204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E456EC-EC9D-431E-9112-4281C7290EBF}"/>
              </a:ext>
            </a:extLst>
          </p:cNvPr>
          <p:cNvSpPr txBox="1"/>
          <p:nvPr/>
        </p:nvSpPr>
        <p:spPr>
          <a:xfrm>
            <a:off x="6222629" y="6124846"/>
            <a:ext cx="17141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31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BB3ED29E-655C-4F30-A4A1-7CC074A5B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775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5941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Synthea</a:t>
            </a: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51396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Synthea v1.0</a:t>
            </a: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40487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Synpuf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763">
            <a:extLst>
              <a:ext uri="{FF2B5EF4-FFF2-40B4-BE49-F238E27FC236}">
                <a16:creationId xmlns:a16="http://schemas.microsoft.com/office/drawing/2014/main" id="{EE29CF5C-2DCC-4EFD-BC5E-7D0ED3027912}"/>
              </a:ext>
            </a:extLst>
          </p:cNvPr>
          <p:cNvSpPr/>
          <p:nvPr/>
        </p:nvSpPr>
        <p:spPr>
          <a:xfrm>
            <a:off x="7229696" y="35414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Synthea v2.0</a:t>
            </a:r>
          </a:p>
        </p:txBody>
      </p:sp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6" name="Picture 2" descr="alt text">
            <a:extLst>
              <a:ext uri="{FF2B5EF4-FFF2-40B4-BE49-F238E27FC236}">
                <a16:creationId xmlns:a16="http://schemas.microsoft.com/office/drawing/2014/main" id="{3C8F83AA-8B1F-46D6-8C47-7388503FB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1298EE27-B029-48A1-8A62-78723369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E4C41627-D309-4722-9606-2EBF47D2B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3EBDE975-9795-4EA9-9E82-08B8D07C5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B523B80A-3276-479C-9F47-8B232697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</a:t>
            </a:r>
            <a:r>
              <a:rPr lang="en-US" b="1" dirty="0"/>
              <a:t>distinct codes </a:t>
            </a:r>
            <a:r>
              <a:rPr lang="en-US" dirty="0"/>
              <a:t>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6E6D9555-A27F-46D5-B8EC-DDBF8DBD1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F8DDF1C9-FB93-494B-AA96-2062B1A4C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F2EEEB7C-FEAF-4EC0-9EC7-5512795B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FA88EE-C0B4-48F8-8C92-3FD2611658CB}"/>
              </a:ext>
            </a:extLst>
          </p:cNvPr>
          <p:cNvSpPr/>
          <p:nvPr/>
        </p:nvSpPr>
        <p:spPr>
          <a:xfrm>
            <a:off x="6214533" y="2429933"/>
            <a:ext cx="1955196" cy="677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Table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6A04088A-060D-4A80-8557-073E3B8B7B16}"/>
              </a:ext>
            </a:extLst>
          </p:cNvPr>
          <p:cNvSpPr/>
          <p:nvPr/>
        </p:nvSpPr>
        <p:spPr>
          <a:xfrm>
            <a:off x="821871" y="2142067"/>
            <a:ext cx="7658100" cy="1759853"/>
          </a:xfrm>
          <a:prstGeom prst="frame">
            <a:avLst>
              <a:gd name="adj1" fmla="val 768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2" descr="alt text">
            <a:extLst>
              <a:ext uri="{FF2B5EF4-FFF2-40B4-BE49-F238E27FC236}">
                <a16:creationId xmlns:a16="http://schemas.microsoft.com/office/drawing/2014/main" id="{27689112-F97C-45E7-9468-5C598E31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C4B516-6959-43D4-9C8A-2DF1C1122FDA}"/>
              </a:ext>
            </a:extLst>
          </p:cNvPr>
          <p:cNvSpPr/>
          <p:nvPr/>
        </p:nvSpPr>
        <p:spPr>
          <a:xfrm>
            <a:off x="6164942" y="3894703"/>
            <a:ext cx="1955196" cy="677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Selected Mapping</a:t>
            </a:r>
          </a:p>
        </p:txBody>
      </p:sp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EC851ED1-E561-4C0A-A935-107552584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From your command prompt, type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%systemroot%/system32/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mstsc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.exe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to launch Remote Desktop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20425A"/>
                </a:buClr>
                <a:buSzPct val="25000"/>
                <a:buFont typeface="Calibri"/>
                <a:buNone/>
              </a:pPr>
              <a:t>8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76175"/>
            <a:ext cx="5491163" cy="359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Shape 1249">
            <a:extLst>
              <a:ext uri="{FF2B5EF4-FFF2-40B4-BE49-F238E27FC236}">
                <a16:creationId xmlns:a16="http://schemas.microsoft.com/office/drawing/2014/main" id="{24BC0A6C-01DD-4524-A273-A8A58B5EEF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6C3AD-B153-47BE-81DA-F28297DCB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3916363"/>
            <a:ext cx="3848100" cy="2400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E9C8BD2-CFF9-4D6E-96FB-D9726FB090D4}"/>
              </a:ext>
            </a:extLst>
          </p:cNvPr>
          <p:cNvSpPr/>
          <p:nvPr/>
        </p:nvSpPr>
        <p:spPr>
          <a:xfrm>
            <a:off x="3970867" y="4986867"/>
            <a:ext cx="1092200" cy="65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81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8F3799-DB7E-48F6-92F0-1AE82FBD44B0}"/>
              </a:ext>
            </a:extLst>
          </p:cNvPr>
          <p:cNvSpPr/>
          <p:nvPr/>
        </p:nvSpPr>
        <p:spPr>
          <a:xfrm>
            <a:off x="6183992" y="4891432"/>
            <a:ext cx="1955196" cy="677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Facility</a:t>
            </a:r>
          </a:p>
        </p:txBody>
      </p:sp>
      <p:pic>
        <p:nvPicPr>
          <p:cNvPr id="12" name="Picture 2" descr="alt text">
            <a:extLst>
              <a:ext uri="{FF2B5EF4-FFF2-40B4-BE49-F238E27FC236}">
                <a16:creationId xmlns:a16="http://schemas.microsoft.com/office/drawing/2014/main" id="{E77C47C3-757D-4914-8464-AD0DE55C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may be valuable to sort on “Match Score”; reviewing codes that Usagi is most confident on first may quickly knock out a significant chunk of codes</a:t>
            </a:r>
          </a:p>
          <a:p>
            <a:endParaRPr lang="en-US" dirty="0"/>
          </a:p>
          <a:p>
            <a:r>
              <a:rPr lang="en-US" dirty="0"/>
              <a:t>Sorting on “Frequency” is valuable, spending more effort on frequent codes versus non-frequent is important</a:t>
            </a:r>
          </a:p>
          <a:p>
            <a:endParaRPr lang="en-US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source code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A870969B-D7DA-4584-A993-846C6BF7E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3C4774CB-8FB8-40D1-A1DD-E78A3DF9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7E9DA958-561A-459F-9047-0C3D3221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  <p:pic>
        <p:nvPicPr>
          <p:cNvPr id="10" name="Picture 2" descr="alt text">
            <a:extLst>
              <a:ext uri="{FF2B5EF4-FFF2-40B4-BE49-F238E27FC236}">
                <a16:creationId xmlns:a16="http://schemas.microsoft.com/office/drawing/2014/main" id="{74833956-AD74-4F28-9FBC-835EC4780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Open Usagi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Usagi shortcut</a:t>
            </a:r>
          </a:p>
          <a:p>
            <a:r>
              <a:rPr lang="en-US" dirty="0"/>
              <a:t>Go into the Usagi-1.1.6 folder</a:t>
            </a:r>
          </a:p>
          <a:p>
            <a:r>
              <a:rPr lang="en-US" dirty="0"/>
              <a:t>Open Usagi.jar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322BD-C3BA-47AA-B78F-F8CEA29D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70" y="3209425"/>
            <a:ext cx="5840981" cy="3577298"/>
          </a:xfrm>
          <a:prstGeom prst="rect">
            <a:avLst/>
          </a:prstGeom>
        </p:spPr>
      </p:pic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8EA559E4-C622-4788-8AD3-00FDD399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05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-&gt; Materials -&gt; Usagi -&gt;</a:t>
            </a:r>
            <a:br>
              <a:rPr lang="en-US" dirty="0"/>
            </a:br>
            <a:r>
              <a:rPr lang="en-US" dirty="0"/>
              <a:t>DUTCH_ICPC_CONDITION_CODES_TO_MAP.xlsx</a:t>
            </a:r>
          </a:p>
          <a:p>
            <a:pPr marL="0" indent="0" algn="ctr">
              <a:buNone/>
            </a:pPr>
            <a:endParaRPr lang="en-US" sz="1600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01EA0260-825C-4478-9252-936588CF9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https://ohdsi.github.io/TheBookOfOhdsi/ExtractTransformLoad.html#usagi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BF7466A5-C74A-4A49-9CAA-576B51F6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CONCEPT_ID do you map</a:t>
            </a:r>
            <a:br>
              <a:rPr lang="en-US" dirty="0"/>
            </a:br>
            <a:r>
              <a:rPr lang="en-US" dirty="0"/>
              <a:t>“Dermatomycosis (s)” to?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USAGI Mapped: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remapped to: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BF7466A5-C74A-4A49-9CAA-576B51F6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DFD437-040D-44E7-A4BD-30E89376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419457"/>
              </p:ext>
            </p:extLst>
          </p:nvPr>
        </p:nvGraphicFramePr>
        <p:xfrm>
          <a:off x="417138" y="3058160"/>
          <a:ext cx="57680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772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1267841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  <a:gridCol w="2488429">
                  <a:extLst>
                    <a:ext uri="{9D8B030D-6E8A-4147-A177-3AD203B41FA5}">
                      <a16:colId xmlns:a16="http://schemas.microsoft.com/office/drawing/2014/main" val="1625820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Source Term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Concept 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Concept Name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Dermatomycosis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135473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Dermatophytosis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34FEF32-AC47-4E38-B402-ED46ABCDF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055401"/>
              </p:ext>
            </p:extLst>
          </p:nvPr>
        </p:nvGraphicFramePr>
        <p:xfrm>
          <a:off x="457200" y="5066606"/>
          <a:ext cx="57680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772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1267841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  <a:gridCol w="2488429">
                  <a:extLst>
                    <a:ext uri="{9D8B030D-6E8A-4147-A177-3AD203B41FA5}">
                      <a16:colId xmlns:a16="http://schemas.microsoft.com/office/drawing/2014/main" val="1625820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Source Term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Concept 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Concept Name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Dermatomycosis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Dermal mycosis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7C6970-29DE-4FB5-AFD0-E856EF23704D}"/>
              </a:ext>
            </a:extLst>
          </p:cNvPr>
          <p:cNvSpPr txBox="1"/>
          <p:nvPr/>
        </p:nvSpPr>
        <p:spPr>
          <a:xfrm>
            <a:off x="457200" y="3881837"/>
            <a:ext cx="176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 fungal infection of the skin, especially by a dermatophyte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DF05C-D3EF-41DA-AB42-D18DF6F8664C}"/>
              </a:ext>
            </a:extLst>
          </p:cNvPr>
          <p:cNvSpPr txBox="1"/>
          <p:nvPr/>
        </p:nvSpPr>
        <p:spPr>
          <a:xfrm>
            <a:off x="4030692" y="3873115"/>
            <a:ext cx="176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 highly contagious, fungal infection of the skin or scalp (ringworm)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7B237-23A3-406B-8FD2-4F9D5412BCC3}"/>
              </a:ext>
            </a:extLst>
          </p:cNvPr>
          <p:cNvSpPr txBox="1"/>
          <p:nvPr/>
        </p:nvSpPr>
        <p:spPr>
          <a:xfrm>
            <a:off x="454330" y="5802653"/>
            <a:ext cx="176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 fungal infection of the skin, especially by a dermatophyte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949CE-C7A9-4305-B988-46C34C4EDAEC}"/>
              </a:ext>
            </a:extLst>
          </p:cNvPr>
          <p:cNvSpPr txBox="1"/>
          <p:nvPr/>
        </p:nvSpPr>
        <p:spPr>
          <a:xfrm>
            <a:off x="4027822" y="5793931"/>
            <a:ext cx="1768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fungal infection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9003C4-099E-40CC-A702-DCA1A17F50CE}"/>
              </a:ext>
            </a:extLst>
          </p:cNvPr>
          <p:cNvGrpSpPr/>
          <p:nvPr/>
        </p:nvGrpSpPr>
        <p:grpSpPr>
          <a:xfrm>
            <a:off x="115421" y="2494106"/>
            <a:ext cx="6223161" cy="3882496"/>
            <a:chOff x="115421" y="2494106"/>
            <a:chExt cx="6223161" cy="38824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D039D3-D3BC-43EC-8568-BBA311F31914}"/>
                </a:ext>
              </a:extLst>
            </p:cNvPr>
            <p:cNvSpPr/>
            <p:nvPr/>
          </p:nvSpPr>
          <p:spPr>
            <a:xfrm>
              <a:off x="115421" y="2494106"/>
              <a:ext cx="6223161" cy="3882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26B0417-9EDE-4CA8-8888-89C476D8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959003" y="3094361"/>
              <a:ext cx="2323095" cy="2358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39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BF5C2DE-2278-4161-A34F-467190473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297" y="2127515"/>
            <a:ext cx="7911503" cy="2376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BF7466A5-C74A-4A49-9CAA-576B51F6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19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33CF-99BB-4788-9378-016F4485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8B0AD-A590-40A0-98C3-DCF9BB2C6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Shape 1249">
            <a:extLst>
              <a:ext uri="{FF2B5EF4-FFF2-40B4-BE49-F238E27FC236}">
                <a16:creationId xmlns:a16="http://schemas.microsoft.com/office/drawing/2014/main" id="{5CDB80FE-2668-469E-BBA9-1DE2E46542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EA780-53C5-4FD6-8EE5-7E655B77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666875"/>
            <a:ext cx="6629400" cy="3524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6579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95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In this example we created a builder using SQL and R, though your choice will largely depend on the size and complexity of the ETL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06890"/>
            <a:ext cx="8229600" cy="58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General Flow of Implementation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9DCF-F297-413C-B508-A102DAB1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1" y="1590707"/>
            <a:ext cx="2028825" cy="600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DB2DB-36EB-48E8-ADDC-4B9D1F8CBB9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63430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224FB-355C-4B2E-B6EC-D8302D6E565C}"/>
              </a:ext>
            </a:extLst>
          </p:cNvPr>
          <p:cNvCxnSpPr>
            <a:cxnSpLocks/>
          </p:cNvCxnSpPr>
          <p:nvPr/>
        </p:nvCxnSpPr>
        <p:spPr>
          <a:xfrm rot="15600000" flipH="1">
            <a:off x="2388422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58EA762-A55A-4760-BEE8-77FA794A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1" y="2838450"/>
            <a:ext cx="2009775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E5BF6-FB5A-4D4C-ADA4-6461DC99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4" y="2809875"/>
            <a:ext cx="2038350" cy="647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A2F5F-2CF8-4FBA-BFFD-2C930C1F3202}"/>
              </a:ext>
            </a:extLst>
          </p:cNvPr>
          <p:cNvCxnSpPr>
            <a:cxnSpLocks/>
          </p:cNvCxnSpPr>
          <p:nvPr/>
        </p:nvCxnSpPr>
        <p:spPr>
          <a:xfrm>
            <a:off x="3839205" y="3405744"/>
            <a:ext cx="563" cy="366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D8A7590-7E62-4B8D-B2FF-53E623362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555" y="4532878"/>
            <a:ext cx="201930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528511-AAA2-4775-89B6-655E3C7DF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855" y="3920186"/>
            <a:ext cx="2028825" cy="581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8951B-EFE6-4CC1-B162-758EDA2AC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680" y="3909406"/>
            <a:ext cx="2047875" cy="600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81F9A5-2828-499E-A9A7-9CC96F43D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855" y="4509481"/>
            <a:ext cx="2038350" cy="600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1B6B7-0676-49F3-8143-FB73776BF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4756" y="5101826"/>
            <a:ext cx="2000250" cy="609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65814A-DFA0-4C93-95C6-BC1421BF0618}"/>
              </a:ext>
            </a:extLst>
          </p:cNvPr>
          <p:cNvSpPr/>
          <p:nvPr/>
        </p:nvSpPr>
        <p:spPr>
          <a:xfrm>
            <a:off x="1800855" y="3849704"/>
            <a:ext cx="4076700" cy="18928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446A6-0E3A-4E6F-8C57-4B383865F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905" y="5095090"/>
            <a:ext cx="200025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4337E0-AB8B-4294-9287-BADFF7D346E8}"/>
              </a:ext>
            </a:extLst>
          </p:cNvPr>
          <p:cNvSpPr txBox="1"/>
          <p:nvPr/>
        </p:nvSpPr>
        <p:spPr>
          <a:xfrm>
            <a:off x="3939701" y="5215642"/>
            <a:ext cx="1848255" cy="369332"/>
          </a:xfrm>
          <a:prstGeom prst="rect">
            <a:avLst/>
          </a:prstGeom>
          <a:solidFill>
            <a:srgbClr val="BDBD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200" b="1" dirty="0"/>
              <a:t>Additional clinical data tables…</a:t>
            </a:r>
            <a:endParaRPr lang="en-US" sz="14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07F6CA3-E6C7-43FB-9C92-5C5E32A87150}"/>
              </a:ext>
            </a:extLst>
          </p:cNvPr>
          <p:cNvSpPr txBox="1">
            <a:spLocks/>
          </p:cNvSpPr>
          <p:nvPr/>
        </p:nvSpPr>
        <p:spPr>
          <a:xfrm>
            <a:off x="3749877" y="1751504"/>
            <a:ext cx="3730693" cy="65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 good rule of thumb is to always create the PERSON table first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E3F8877-1CA2-4B36-93BC-A76968D9680F}"/>
              </a:ext>
            </a:extLst>
          </p:cNvPr>
          <p:cNvSpPr txBox="1">
            <a:spLocks/>
          </p:cNvSpPr>
          <p:nvPr/>
        </p:nvSpPr>
        <p:spPr>
          <a:xfrm>
            <a:off x="4965396" y="2614528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The VISIT_OCCURRENCE table must be created before the standardized clinical data tables as they all refer to the VISIT_OCCURRENCE_ID</a:t>
            </a:r>
          </a:p>
        </p:txBody>
      </p:sp>
    </p:spTree>
    <p:extLst>
      <p:ext uri="{BB962C8B-B14F-4D97-AF65-F5344CB8AC3E}">
        <p14:creationId xmlns:p14="http://schemas.microsoft.com/office/powerpoint/2010/main" val="2532752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468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 us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4"/>
              </a:rPr>
              <a:t>https://ohdsi.github.io/ETL-Synthea/Person.html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E44924-7D21-466D-8FD9-7A854E2E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735" y="1908543"/>
            <a:ext cx="4812065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7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4513276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Insert_Person_Lauren.sql</a:t>
            </a:r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GitHub or download it and open it in pgAdmin4</a:t>
            </a:r>
          </a:p>
        </p:txBody>
      </p:sp>
    </p:spTree>
    <p:extLst>
      <p:ext uri="{BB962C8B-B14F-4D97-AF65-F5344CB8AC3E}">
        <p14:creationId xmlns:p14="http://schemas.microsoft.com/office/powerpoint/2010/main" val="444794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75761"/>
            <a:ext cx="5829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518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32821" y="1788091"/>
            <a:ext cx="8229600" cy="111017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4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793990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20425A"/>
      </a:dk2>
      <a:lt2>
        <a:srgbClr val="FCCB10"/>
      </a:lt2>
      <a:accent1>
        <a:srgbClr val="EB6622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C48EC3A85E1A47B2705BCD3D0B74E2" ma:contentTypeVersion="9" ma:contentTypeDescription="Create a new document." ma:contentTypeScope="" ma:versionID="52404a9f87f66d9ca7dcd73326cd13b4">
  <xsd:schema xmlns:xsd="http://www.w3.org/2001/XMLSchema" xmlns:xs="http://www.w3.org/2001/XMLSchema" xmlns:p="http://schemas.microsoft.com/office/2006/metadata/properties" xmlns:ns3="be5be6b2-6f21-49c7-9794-d2230c401f3c" xmlns:ns4="cec5a62f-5309-4484-a169-281a49435e1b" targetNamespace="http://schemas.microsoft.com/office/2006/metadata/properties" ma:root="true" ma:fieldsID="3723fb645c6109bdc997a12fbacbc1ba" ns3:_="" ns4:_="">
    <xsd:import namespace="be5be6b2-6f21-49c7-9794-d2230c401f3c"/>
    <xsd:import namespace="cec5a62f-5309-4484-a169-281a49435e1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5be6b2-6f21-49c7-9794-d2230c401f3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5a62f-5309-4484-a169-281a49435e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595CC1-A64B-4C4C-86DB-1E046B1F6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5be6b2-6f21-49c7-9794-d2230c401f3c"/>
    <ds:schemaRef ds:uri="cec5a62f-5309-4484-a169-281a49435e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7F12C6-9BD4-426F-8E3E-D4DDA022C9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DA7CF-3162-4566-BAB2-8BE9B228FAD9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cec5a62f-5309-4484-a169-281a49435e1b"/>
    <ds:schemaRef ds:uri="http://schemas.microsoft.com/office/infopath/2007/PartnerControls"/>
    <ds:schemaRef ds:uri="be5be6b2-6f21-49c7-9794-d2230c401f3c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13811</TotalTime>
  <Words>7871</Words>
  <Application>Microsoft Office PowerPoint</Application>
  <PresentationFormat>On-screen Show (4:3)</PresentationFormat>
  <Paragraphs>1660</Paragraphs>
  <Slides>157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2" baseType="lpstr">
      <vt:lpstr>Apple Braille</vt:lpstr>
      <vt:lpstr>Arial</vt:lpstr>
      <vt:lpstr>Calibri</vt:lpstr>
      <vt:lpstr>Consolas</vt:lpstr>
      <vt:lpstr>Theme1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Follow Along</vt:lpstr>
      <vt:lpstr>OHDSI in a Box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OHDSI in a Box – Ready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Resources</vt:lpstr>
      <vt:lpstr>Rabbit in a Hat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Source Codes – Your turn</vt:lpstr>
      <vt:lpstr>Mapping Source Codes – Your turn</vt:lpstr>
      <vt:lpstr>Mapping Source Codes – Your turn</vt:lpstr>
      <vt:lpstr>Mapping Source Codes – Your turn</vt:lpstr>
      <vt:lpstr>What do you do with the mapping information?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Now Your Turn: Open Usagi</vt:lpstr>
      <vt:lpstr>Usagi – Your Turn</vt:lpstr>
      <vt:lpstr>Usagi – Your Turn</vt:lpstr>
      <vt:lpstr>Usagi – Your Turn</vt:lpstr>
      <vt:lpstr>Usagi – Your Turn</vt:lpstr>
      <vt:lpstr>PowerPoint Presentation</vt:lpstr>
      <vt:lpstr>ETL Implementation</vt:lpstr>
      <vt:lpstr>ETL Implementation</vt:lpstr>
      <vt:lpstr>CDM Version 6 Key Domains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Build the rest of the tables . . . </vt:lpstr>
      <vt:lpstr>PowerPoint Presentation</vt:lpstr>
      <vt:lpstr>Example Builder 1: Janssen CDM Builder Over Time</vt:lpstr>
      <vt:lpstr>Example Builder 2: PEDSnet</vt:lpstr>
      <vt:lpstr>CHOP</vt:lpstr>
      <vt:lpstr>CHOP ETL Flow –More like LTE</vt:lpstr>
      <vt:lpstr>Challenges/Lessons Learned</vt:lpstr>
      <vt:lpstr>Challenges/Lessons Learned</vt:lpstr>
      <vt:lpstr>Data Validation: Data Model Validator</vt:lpstr>
      <vt:lpstr>Data Validation: Data Quality Framework</vt:lpstr>
      <vt:lpstr>PowerPoint Presentation</vt:lpstr>
      <vt:lpstr>Quality</vt:lpstr>
      <vt:lpstr>Unit Test Cases</vt:lpstr>
      <vt:lpstr>Unit Test Cases</vt:lpstr>
      <vt:lpstr>Unit Test Cases</vt:lpstr>
      <vt:lpstr>Unit Test Cases</vt:lpstr>
      <vt:lpstr>Unit Test Cases</vt:lpstr>
      <vt:lpstr>Unit Test Cases</vt:lpstr>
      <vt:lpstr>Achilles</vt:lpstr>
      <vt:lpstr>Achilles</vt:lpstr>
      <vt:lpstr>Achilles</vt:lpstr>
      <vt:lpstr>Achilles</vt:lpstr>
      <vt:lpstr>Achilles Heel</vt:lpstr>
      <vt:lpstr>DataQualityDashboard (DQD)</vt:lpstr>
      <vt:lpstr>DQD Example Rules</vt:lpstr>
      <vt:lpstr>Issues in our synthetic data?</vt:lpstr>
      <vt:lpstr>Issues in our synthetic data?</vt:lpstr>
      <vt:lpstr>Issues in our synthetic data?</vt:lpstr>
      <vt:lpstr>Maybe we have a bug?</vt:lpstr>
      <vt:lpstr>ETL Maintenance</vt:lpstr>
      <vt:lpstr>Document the Bug</vt:lpstr>
      <vt:lpstr>Vocabulary to fix the problem</vt:lpstr>
      <vt:lpstr>Vocabulary to fix the problem</vt:lpstr>
      <vt:lpstr>Update the ETL document</vt:lpstr>
      <vt:lpstr>Re-run the DQD</vt:lpstr>
      <vt:lpstr>Re-run Achilles</vt:lpstr>
      <vt:lpstr>Final Hard Lessons Learned</vt:lpstr>
      <vt:lpstr>80/20 Rule</vt:lpstr>
      <vt:lpstr>Comfort with Data Loss</vt:lpstr>
      <vt:lpstr>ETL Process</vt:lpstr>
      <vt:lpstr>ETL Maintenance</vt:lpstr>
      <vt:lpstr>Thank you!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239</cp:revision>
  <dcterms:created xsi:type="dcterms:W3CDTF">2018-12-19T18:52:50Z</dcterms:created>
  <dcterms:modified xsi:type="dcterms:W3CDTF">2019-09-13T21:20:08Z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0x010100E7C48EC3A85E1A47B2705BCD3D0B74E2</vt:lpwstr>
  </property>
</Properties>
</file>